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313" r:id="rId3"/>
    <p:sldId id="257" r:id="rId4"/>
    <p:sldId id="258" r:id="rId5"/>
    <p:sldId id="259" r:id="rId6"/>
    <p:sldId id="322" r:id="rId7"/>
    <p:sldId id="323" r:id="rId8"/>
    <p:sldId id="266" r:id="rId9"/>
    <p:sldId id="260" r:id="rId10"/>
    <p:sldId id="261" r:id="rId11"/>
    <p:sldId id="299" r:id="rId12"/>
    <p:sldId id="300" r:id="rId13"/>
    <p:sldId id="306" r:id="rId14"/>
    <p:sldId id="307" r:id="rId15"/>
    <p:sldId id="310" r:id="rId16"/>
    <p:sldId id="314" r:id="rId17"/>
    <p:sldId id="315" r:id="rId18"/>
    <p:sldId id="316" r:id="rId19"/>
    <p:sldId id="317" r:id="rId20"/>
    <p:sldId id="318" r:id="rId21"/>
    <p:sldId id="319" r:id="rId22"/>
    <p:sldId id="320" r:id="rId23"/>
    <p:sldId id="324" r:id="rId24"/>
    <p:sldId id="321" r:id="rId25"/>
    <p:sldId id="325" r:id="rId26"/>
    <p:sldId id="311" r:id="rId27"/>
    <p:sldId id="264" r:id="rId28"/>
    <p:sldId id="265" r:id="rId29"/>
  </p:sldIdLst>
  <p:sldSz cx="18288000" cy="10287000"/>
  <p:notesSz cx="6858000" cy="9144000"/>
  <p:embeddedFontLst>
    <p:embeddedFont>
      <p:font typeface="Fira Sans Extra Condensed Medium" panose="020B0604020202020204" charset="0"/>
      <p:regular r:id="rId31"/>
      <p:bold r:id="rId32"/>
      <p:italic r:id="rId33"/>
      <p:boldItalic r:id="rId34"/>
    </p:embeddedFont>
    <p:embeddedFont>
      <p:font typeface="Microsoft Sans Serif" panose="020B0604020202020204" pitchFamily="34" charset="0"/>
      <p:regular r:id="rId35"/>
    </p:embeddedFont>
    <p:embeddedFont>
      <p:font typeface="Poppins Bold" panose="020B0604020202020204" charset="0"/>
      <p:regular r:id="rId36"/>
    </p:embeddedFont>
    <p:embeddedFont>
      <p:font typeface="Poppins Medium" panose="00000600000000000000" pitchFamily="2" charset="0"/>
      <p:regular r:id="rId37"/>
      <p:italic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72"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1DCA8-0247-4FA7-BE85-79A5F91EE82A}" type="doc">
      <dgm:prSet loTypeId="urn:microsoft.com/office/officeart/2005/8/layout/architecture" loCatId="officeonline" qsTypeId="urn:microsoft.com/office/officeart/2005/8/quickstyle/simple3" qsCatId="simple" csTypeId="urn:microsoft.com/office/officeart/2005/8/colors/accent3_5" csCatId="accent3" phldr="1"/>
      <dgm:spPr/>
      <dgm:t>
        <a:bodyPr/>
        <a:lstStyle/>
        <a:p>
          <a:endParaRPr lang="en-US"/>
        </a:p>
      </dgm:t>
    </dgm:pt>
    <dgm:pt modelId="{E0414077-F748-4A5D-8BAB-21AE84529303}">
      <dgm:prSet phldrT="[Text]"/>
      <dgm:spPr/>
      <dgm:t>
        <a:bodyPr/>
        <a:lstStyle/>
        <a:p>
          <a:pPr>
            <a:buNone/>
          </a:pPr>
          <a:r>
            <a:rPr lang="en-US">
              <a:latin typeface="Fira Sans Extra Condensed Medium"/>
              <a:ea typeface="Fira Sans Extra Condensed Medium"/>
              <a:cs typeface="Fira Sans Extra Condensed Medium"/>
              <a:sym typeface="Fira Sans Extra Condensed Medium"/>
            </a:rPr>
            <a:t>User managment</a:t>
          </a:r>
          <a:endParaRPr lang="en-US" dirty="0"/>
        </a:p>
      </dgm:t>
    </dgm:pt>
    <dgm:pt modelId="{22253917-86BC-4380-B789-372920956254}" type="parTrans" cxnId="{0BA907B0-A67F-4481-B4DD-66536EF8DD21}">
      <dgm:prSet/>
      <dgm:spPr/>
      <dgm:t>
        <a:bodyPr/>
        <a:lstStyle/>
        <a:p>
          <a:endParaRPr lang="en-US"/>
        </a:p>
      </dgm:t>
    </dgm:pt>
    <dgm:pt modelId="{D3623F48-2151-4FB0-B9EA-7C32133D9D18}" type="sibTrans" cxnId="{0BA907B0-A67F-4481-B4DD-66536EF8DD21}">
      <dgm:prSet/>
      <dgm:spPr/>
      <dgm:t>
        <a:bodyPr/>
        <a:lstStyle/>
        <a:p>
          <a:endParaRPr lang="en-US"/>
        </a:p>
      </dgm:t>
    </dgm:pt>
    <dgm:pt modelId="{156A0E91-C040-44D2-8CD0-878B7FBDF682}">
      <dgm:prSet phldrT="[Text]"/>
      <dgm:spPr/>
      <dgm:t>
        <a:bodyPr/>
        <a:lstStyle/>
        <a:p>
          <a:pPr>
            <a:buNone/>
          </a:pPr>
          <a:r>
            <a:rPr lang="en-US">
              <a:latin typeface="Fira Sans Extra Condensed Medium"/>
              <a:ea typeface="Fira Sans Extra Condensed Medium"/>
              <a:cs typeface="Fira Sans Extra Condensed Medium"/>
              <a:sym typeface="Fira Sans Extra Condensed Medium"/>
            </a:rPr>
            <a:t>Category</a:t>
          </a:r>
        </a:p>
        <a:p>
          <a:pPr>
            <a:buNone/>
          </a:pPr>
          <a:r>
            <a:rPr lang="en-US">
              <a:latin typeface="Fira Sans Extra Condensed Medium"/>
              <a:ea typeface="Fira Sans Extra Condensed Medium"/>
              <a:cs typeface="Fira Sans Extra Condensed Medium"/>
              <a:sym typeface="Fira Sans Extra Condensed Medium"/>
            </a:rPr>
            <a:t>&amp;</a:t>
          </a:r>
        </a:p>
        <a:p>
          <a:pPr>
            <a:buNone/>
          </a:pPr>
          <a:r>
            <a:rPr lang="en-US">
              <a:latin typeface="Fira Sans Extra Condensed Medium"/>
              <a:ea typeface="Fira Sans Extra Condensed Medium"/>
              <a:cs typeface="Fira Sans Extra Condensed Medium"/>
              <a:sym typeface="Fira Sans Extra Condensed Medium"/>
            </a:rPr>
            <a:t>Products</a:t>
          </a:r>
          <a:endParaRPr lang="en-US" dirty="0"/>
        </a:p>
      </dgm:t>
    </dgm:pt>
    <dgm:pt modelId="{37F43AEC-ECB1-43DC-B364-522B4D3A8565}" type="parTrans" cxnId="{4C619820-9A1A-4664-8BB3-E9E054FFFC5A}">
      <dgm:prSet/>
      <dgm:spPr/>
      <dgm:t>
        <a:bodyPr/>
        <a:lstStyle/>
        <a:p>
          <a:endParaRPr lang="en-US"/>
        </a:p>
      </dgm:t>
    </dgm:pt>
    <dgm:pt modelId="{0F8350B2-FD29-470D-88B7-9D1BD93E68AB}" type="sibTrans" cxnId="{4C619820-9A1A-4664-8BB3-E9E054FFFC5A}">
      <dgm:prSet/>
      <dgm:spPr/>
      <dgm:t>
        <a:bodyPr/>
        <a:lstStyle/>
        <a:p>
          <a:endParaRPr lang="en-US"/>
        </a:p>
      </dgm:t>
    </dgm:pt>
    <dgm:pt modelId="{A4E696DC-017F-400F-B5DE-31CABE720BF8}">
      <dgm:prSet phldrT="[Text]"/>
      <dgm:spPr/>
      <dgm:t>
        <a:bodyPr/>
        <a:lstStyle/>
        <a:p>
          <a:pPr>
            <a:buNone/>
          </a:pPr>
          <a:r>
            <a:rPr lang="en-US">
              <a:latin typeface="Fira Sans Extra Condensed Medium"/>
              <a:ea typeface="Fira Sans Extra Condensed Medium"/>
              <a:cs typeface="Fira Sans Extra Condensed Medium"/>
              <a:sym typeface="Fira Sans Extra Condensed Medium"/>
            </a:rPr>
            <a:t>Purchase</a:t>
          </a:r>
          <a:endParaRPr lang="en-US" dirty="0"/>
        </a:p>
      </dgm:t>
    </dgm:pt>
    <dgm:pt modelId="{9C162AE0-CE17-4DC5-8B06-198E9C0D21C9}" type="parTrans" cxnId="{6C0B483E-B9DA-4D39-B524-7FE069712480}">
      <dgm:prSet/>
      <dgm:spPr/>
      <dgm:t>
        <a:bodyPr/>
        <a:lstStyle/>
        <a:p>
          <a:endParaRPr lang="en-US"/>
        </a:p>
      </dgm:t>
    </dgm:pt>
    <dgm:pt modelId="{0155C4C7-2DD8-410A-A6FC-E812BB4B2170}" type="sibTrans" cxnId="{6C0B483E-B9DA-4D39-B524-7FE069712480}">
      <dgm:prSet/>
      <dgm:spPr/>
      <dgm:t>
        <a:bodyPr/>
        <a:lstStyle/>
        <a:p>
          <a:endParaRPr lang="en-US"/>
        </a:p>
      </dgm:t>
    </dgm:pt>
    <dgm:pt modelId="{30838BAF-52B8-40E6-8798-13767F677AC8}">
      <dgm:prSet phldrT="[Text]"/>
      <dgm:spPr/>
      <dgm:t>
        <a:bodyPr/>
        <a:lstStyle/>
        <a:p>
          <a:pPr>
            <a:buNone/>
          </a:pPr>
          <a:r>
            <a:rPr lang="en-US">
              <a:latin typeface="Fira Sans Extra Condensed Medium"/>
              <a:ea typeface="Fira Sans Extra Condensed Medium"/>
              <a:cs typeface="Fira Sans Extra Condensed Medium"/>
              <a:sym typeface="Fira Sans Extra Condensed Medium"/>
            </a:rPr>
            <a:t>Shoppping</a:t>
          </a:r>
        </a:p>
        <a:p>
          <a:pPr>
            <a:buNone/>
          </a:pPr>
          <a:r>
            <a:rPr lang="en-US">
              <a:latin typeface="Fira Sans Extra Condensed Medium"/>
              <a:ea typeface="Fira Sans Extra Condensed Medium"/>
              <a:cs typeface="Fira Sans Extra Condensed Medium"/>
              <a:sym typeface="Fira Sans Extra Condensed Medium"/>
            </a:rPr>
            <a:t>Cart</a:t>
          </a:r>
          <a:endParaRPr lang="en-US" dirty="0"/>
        </a:p>
      </dgm:t>
    </dgm:pt>
    <dgm:pt modelId="{E8DAB19D-F7B7-44F6-AA4A-FE1B39D2E168}" type="parTrans" cxnId="{604CA886-A622-43B4-8778-4DBA9AAFC108}">
      <dgm:prSet/>
      <dgm:spPr/>
      <dgm:t>
        <a:bodyPr/>
        <a:lstStyle/>
        <a:p>
          <a:endParaRPr lang="en-US"/>
        </a:p>
      </dgm:t>
    </dgm:pt>
    <dgm:pt modelId="{74533873-80F3-42D8-9E9D-67605A7586A2}" type="sibTrans" cxnId="{604CA886-A622-43B4-8778-4DBA9AAFC108}">
      <dgm:prSet/>
      <dgm:spPr/>
      <dgm:t>
        <a:bodyPr/>
        <a:lstStyle/>
        <a:p>
          <a:endParaRPr lang="en-US"/>
        </a:p>
      </dgm:t>
    </dgm:pt>
    <dgm:pt modelId="{B3E2B021-D20E-4F01-AF13-AE18B31D97B0}" type="pres">
      <dgm:prSet presAssocID="{67D1DCA8-0247-4FA7-BE85-79A5F91EE82A}" presName="Name0" presStyleCnt="0">
        <dgm:presLayoutVars>
          <dgm:chPref val="1"/>
          <dgm:dir/>
          <dgm:animOne val="branch"/>
          <dgm:animLvl val="lvl"/>
          <dgm:resizeHandles/>
        </dgm:presLayoutVars>
      </dgm:prSet>
      <dgm:spPr/>
    </dgm:pt>
    <dgm:pt modelId="{B2807399-F822-4DE1-BFAE-14EA6D3F257C}" type="pres">
      <dgm:prSet presAssocID="{E0414077-F748-4A5D-8BAB-21AE84529303}" presName="vertOne" presStyleCnt="0"/>
      <dgm:spPr/>
    </dgm:pt>
    <dgm:pt modelId="{CF4C1DD5-190A-4441-95C4-7670F15DB106}" type="pres">
      <dgm:prSet presAssocID="{E0414077-F748-4A5D-8BAB-21AE84529303}" presName="txOne" presStyleLbl="node0" presStyleIdx="0" presStyleCnt="4">
        <dgm:presLayoutVars>
          <dgm:chPref val="3"/>
        </dgm:presLayoutVars>
      </dgm:prSet>
      <dgm:spPr/>
    </dgm:pt>
    <dgm:pt modelId="{66539BB2-DF8F-4643-9947-3656B1E4D4D6}" type="pres">
      <dgm:prSet presAssocID="{E0414077-F748-4A5D-8BAB-21AE84529303}" presName="horzOne" presStyleCnt="0"/>
      <dgm:spPr/>
    </dgm:pt>
    <dgm:pt modelId="{19A45E0A-31CA-40F0-9769-51558DB102A8}" type="pres">
      <dgm:prSet presAssocID="{D3623F48-2151-4FB0-B9EA-7C32133D9D18}" presName="sibSpaceOne" presStyleCnt="0"/>
      <dgm:spPr/>
    </dgm:pt>
    <dgm:pt modelId="{FB413238-4F47-4A15-9CCC-26645A6290FD}" type="pres">
      <dgm:prSet presAssocID="{156A0E91-C040-44D2-8CD0-878B7FBDF682}" presName="vertOne" presStyleCnt="0"/>
      <dgm:spPr/>
    </dgm:pt>
    <dgm:pt modelId="{CC0431A4-4057-46CB-ADA8-6C8D2E1439D7}" type="pres">
      <dgm:prSet presAssocID="{156A0E91-C040-44D2-8CD0-878B7FBDF682}" presName="txOne" presStyleLbl="node0" presStyleIdx="1" presStyleCnt="4">
        <dgm:presLayoutVars>
          <dgm:chPref val="3"/>
        </dgm:presLayoutVars>
      </dgm:prSet>
      <dgm:spPr/>
    </dgm:pt>
    <dgm:pt modelId="{E658672E-22AE-4B08-A704-F1D0A68FD91F}" type="pres">
      <dgm:prSet presAssocID="{156A0E91-C040-44D2-8CD0-878B7FBDF682}" presName="horzOne" presStyleCnt="0"/>
      <dgm:spPr/>
    </dgm:pt>
    <dgm:pt modelId="{8BF2FFDF-8CDA-44AD-A617-CB55ADA5AE29}" type="pres">
      <dgm:prSet presAssocID="{0F8350B2-FD29-470D-88B7-9D1BD93E68AB}" presName="sibSpaceOne" presStyleCnt="0"/>
      <dgm:spPr/>
    </dgm:pt>
    <dgm:pt modelId="{87553DFC-9466-4EEF-9523-657C64D039E9}" type="pres">
      <dgm:prSet presAssocID="{A4E696DC-017F-400F-B5DE-31CABE720BF8}" presName="vertOne" presStyleCnt="0"/>
      <dgm:spPr/>
    </dgm:pt>
    <dgm:pt modelId="{1976D472-F388-4B89-A083-D0D13DC4F002}" type="pres">
      <dgm:prSet presAssocID="{A4E696DC-017F-400F-B5DE-31CABE720BF8}" presName="txOne" presStyleLbl="node0" presStyleIdx="2" presStyleCnt="4">
        <dgm:presLayoutVars>
          <dgm:chPref val="3"/>
        </dgm:presLayoutVars>
      </dgm:prSet>
      <dgm:spPr/>
    </dgm:pt>
    <dgm:pt modelId="{6507D04F-785A-4878-A6B5-3DB281D2A475}" type="pres">
      <dgm:prSet presAssocID="{A4E696DC-017F-400F-B5DE-31CABE720BF8}" presName="horzOne" presStyleCnt="0"/>
      <dgm:spPr/>
    </dgm:pt>
    <dgm:pt modelId="{B5DE38E5-54F8-4CA4-A47F-C8231F13A853}" type="pres">
      <dgm:prSet presAssocID="{0155C4C7-2DD8-410A-A6FC-E812BB4B2170}" presName="sibSpaceOne" presStyleCnt="0"/>
      <dgm:spPr/>
    </dgm:pt>
    <dgm:pt modelId="{59D07811-417A-461D-92DA-B88A48F582C8}" type="pres">
      <dgm:prSet presAssocID="{30838BAF-52B8-40E6-8798-13767F677AC8}" presName="vertOne" presStyleCnt="0"/>
      <dgm:spPr/>
    </dgm:pt>
    <dgm:pt modelId="{2257DA2B-AF66-4203-B25E-01BB5A90D334}" type="pres">
      <dgm:prSet presAssocID="{30838BAF-52B8-40E6-8798-13767F677AC8}" presName="txOne" presStyleLbl="node0" presStyleIdx="3" presStyleCnt="4">
        <dgm:presLayoutVars>
          <dgm:chPref val="3"/>
        </dgm:presLayoutVars>
      </dgm:prSet>
      <dgm:spPr/>
    </dgm:pt>
    <dgm:pt modelId="{F5AFFD9E-154B-499B-97CB-AD06EE5A3099}" type="pres">
      <dgm:prSet presAssocID="{30838BAF-52B8-40E6-8798-13767F677AC8}" presName="horzOne" presStyleCnt="0"/>
      <dgm:spPr/>
    </dgm:pt>
  </dgm:ptLst>
  <dgm:cxnLst>
    <dgm:cxn modelId="{0580390B-85F0-437F-BC3A-A6984683BE8F}" type="presOf" srcId="{156A0E91-C040-44D2-8CD0-878B7FBDF682}" destId="{CC0431A4-4057-46CB-ADA8-6C8D2E1439D7}" srcOrd="0" destOrd="0" presId="urn:microsoft.com/office/officeart/2005/8/layout/architecture"/>
    <dgm:cxn modelId="{41226D17-226C-4D57-9017-40A0AC4A192F}" type="presOf" srcId="{E0414077-F748-4A5D-8BAB-21AE84529303}" destId="{CF4C1DD5-190A-4441-95C4-7670F15DB106}" srcOrd="0" destOrd="0" presId="urn:microsoft.com/office/officeart/2005/8/layout/architecture"/>
    <dgm:cxn modelId="{4C619820-9A1A-4664-8BB3-E9E054FFFC5A}" srcId="{67D1DCA8-0247-4FA7-BE85-79A5F91EE82A}" destId="{156A0E91-C040-44D2-8CD0-878B7FBDF682}" srcOrd="1" destOrd="0" parTransId="{37F43AEC-ECB1-43DC-B364-522B4D3A8565}" sibTransId="{0F8350B2-FD29-470D-88B7-9D1BD93E68AB}"/>
    <dgm:cxn modelId="{D8776C37-1A04-40CC-AA2D-499C576BBDE4}" type="presOf" srcId="{67D1DCA8-0247-4FA7-BE85-79A5F91EE82A}" destId="{B3E2B021-D20E-4F01-AF13-AE18B31D97B0}" srcOrd="0" destOrd="0" presId="urn:microsoft.com/office/officeart/2005/8/layout/architecture"/>
    <dgm:cxn modelId="{6C0B483E-B9DA-4D39-B524-7FE069712480}" srcId="{67D1DCA8-0247-4FA7-BE85-79A5F91EE82A}" destId="{A4E696DC-017F-400F-B5DE-31CABE720BF8}" srcOrd="2" destOrd="0" parTransId="{9C162AE0-CE17-4DC5-8B06-198E9C0D21C9}" sibTransId="{0155C4C7-2DD8-410A-A6FC-E812BB4B2170}"/>
    <dgm:cxn modelId="{50D90A5F-D67C-4B86-BECE-11ABFC4B7F37}" type="presOf" srcId="{30838BAF-52B8-40E6-8798-13767F677AC8}" destId="{2257DA2B-AF66-4203-B25E-01BB5A90D334}" srcOrd="0" destOrd="0" presId="urn:microsoft.com/office/officeart/2005/8/layout/architecture"/>
    <dgm:cxn modelId="{2F2B3182-8AB7-4C32-84F1-693ED357725F}" type="presOf" srcId="{A4E696DC-017F-400F-B5DE-31CABE720BF8}" destId="{1976D472-F388-4B89-A083-D0D13DC4F002}" srcOrd="0" destOrd="0" presId="urn:microsoft.com/office/officeart/2005/8/layout/architecture"/>
    <dgm:cxn modelId="{604CA886-A622-43B4-8778-4DBA9AAFC108}" srcId="{67D1DCA8-0247-4FA7-BE85-79A5F91EE82A}" destId="{30838BAF-52B8-40E6-8798-13767F677AC8}" srcOrd="3" destOrd="0" parTransId="{E8DAB19D-F7B7-44F6-AA4A-FE1B39D2E168}" sibTransId="{74533873-80F3-42D8-9E9D-67605A7586A2}"/>
    <dgm:cxn modelId="{0BA907B0-A67F-4481-B4DD-66536EF8DD21}" srcId="{67D1DCA8-0247-4FA7-BE85-79A5F91EE82A}" destId="{E0414077-F748-4A5D-8BAB-21AE84529303}" srcOrd="0" destOrd="0" parTransId="{22253917-86BC-4380-B789-372920956254}" sibTransId="{D3623F48-2151-4FB0-B9EA-7C32133D9D18}"/>
    <dgm:cxn modelId="{FF0B63A4-461D-4749-9594-07519C6909CA}" type="presParOf" srcId="{B3E2B021-D20E-4F01-AF13-AE18B31D97B0}" destId="{B2807399-F822-4DE1-BFAE-14EA6D3F257C}" srcOrd="0" destOrd="0" presId="urn:microsoft.com/office/officeart/2005/8/layout/architecture"/>
    <dgm:cxn modelId="{1EF3F2A3-2298-4B99-98AF-36ED16410EF7}" type="presParOf" srcId="{B2807399-F822-4DE1-BFAE-14EA6D3F257C}" destId="{CF4C1DD5-190A-4441-95C4-7670F15DB106}" srcOrd="0" destOrd="0" presId="urn:microsoft.com/office/officeart/2005/8/layout/architecture"/>
    <dgm:cxn modelId="{CF616018-B557-429C-A720-E53148BB9E2C}" type="presParOf" srcId="{B2807399-F822-4DE1-BFAE-14EA6D3F257C}" destId="{66539BB2-DF8F-4643-9947-3656B1E4D4D6}" srcOrd="1" destOrd="0" presId="urn:microsoft.com/office/officeart/2005/8/layout/architecture"/>
    <dgm:cxn modelId="{4ADC89B1-8C5D-4008-9F58-9FCE2D4ECD58}" type="presParOf" srcId="{B3E2B021-D20E-4F01-AF13-AE18B31D97B0}" destId="{19A45E0A-31CA-40F0-9769-51558DB102A8}" srcOrd="1" destOrd="0" presId="urn:microsoft.com/office/officeart/2005/8/layout/architecture"/>
    <dgm:cxn modelId="{E48B1C55-5F31-4A1D-B3A8-D48E28419E34}" type="presParOf" srcId="{B3E2B021-D20E-4F01-AF13-AE18B31D97B0}" destId="{FB413238-4F47-4A15-9CCC-26645A6290FD}" srcOrd="2" destOrd="0" presId="urn:microsoft.com/office/officeart/2005/8/layout/architecture"/>
    <dgm:cxn modelId="{A7328546-7E5C-4AED-A6E6-9BD3B02F8BD8}" type="presParOf" srcId="{FB413238-4F47-4A15-9CCC-26645A6290FD}" destId="{CC0431A4-4057-46CB-ADA8-6C8D2E1439D7}" srcOrd="0" destOrd="0" presId="urn:microsoft.com/office/officeart/2005/8/layout/architecture"/>
    <dgm:cxn modelId="{A152DE93-E979-4CD5-A751-61C3AD76424C}" type="presParOf" srcId="{FB413238-4F47-4A15-9CCC-26645A6290FD}" destId="{E658672E-22AE-4B08-A704-F1D0A68FD91F}" srcOrd="1" destOrd="0" presId="urn:microsoft.com/office/officeart/2005/8/layout/architecture"/>
    <dgm:cxn modelId="{053447B1-C0CD-4A0F-88A7-37CAC06DF342}" type="presParOf" srcId="{B3E2B021-D20E-4F01-AF13-AE18B31D97B0}" destId="{8BF2FFDF-8CDA-44AD-A617-CB55ADA5AE29}" srcOrd="3" destOrd="0" presId="urn:microsoft.com/office/officeart/2005/8/layout/architecture"/>
    <dgm:cxn modelId="{B4D61B31-106A-44E8-901C-4735E98006AB}" type="presParOf" srcId="{B3E2B021-D20E-4F01-AF13-AE18B31D97B0}" destId="{87553DFC-9466-4EEF-9523-657C64D039E9}" srcOrd="4" destOrd="0" presId="urn:microsoft.com/office/officeart/2005/8/layout/architecture"/>
    <dgm:cxn modelId="{6D194D31-B20E-445B-96CF-98FCFBDCB7AE}" type="presParOf" srcId="{87553DFC-9466-4EEF-9523-657C64D039E9}" destId="{1976D472-F388-4B89-A083-D0D13DC4F002}" srcOrd="0" destOrd="0" presId="urn:microsoft.com/office/officeart/2005/8/layout/architecture"/>
    <dgm:cxn modelId="{4287F039-7B6B-4B61-AA19-CE0215C23F8F}" type="presParOf" srcId="{87553DFC-9466-4EEF-9523-657C64D039E9}" destId="{6507D04F-785A-4878-A6B5-3DB281D2A475}" srcOrd="1" destOrd="0" presId="urn:microsoft.com/office/officeart/2005/8/layout/architecture"/>
    <dgm:cxn modelId="{3072D0AD-21B0-4DC5-86FC-D1766545FC66}" type="presParOf" srcId="{B3E2B021-D20E-4F01-AF13-AE18B31D97B0}" destId="{B5DE38E5-54F8-4CA4-A47F-C8231F13A853}" srcOrd="5" destOrd="0" presId="urn:microsoft.com/office/officeart/2005/8/layout/architecture"/>
    <dgm:cxn modelId="{BE9498A4-74CE-4E66-86E5-C4F39CF4BB9E}" type="presParOf" srcId="{B3E2B021-D20E-4F01-AF13-AE18B31D97B0}" destId="{59D07811-417A-461D-92DA-B88A48F582C8}" srcOrd="6" destOrd="0" presId="urn:microsoft.com/office/officeart/2005/8/layout/architecture"/>
    <dgm:cxn modelId="{C140BAA6-77F4-4B74-920C-DB17C250EE03}" type="presParOf" srcId="{59D07811-417A-461D-92DA-B88A48F582C8}" destId="{2257DA2B-AF66-4203-B25E-01BB5A90D334}" srcOrd="0" destOrd="0" presId="urn:microsoft.com/office/officeart/2005/8/layout/architecture"/>
    <dgm:cxn modelId="{EAE465B6-EBDF-4E5A-877B-CF9F41CC1C8F}" type="presParOf" srcId="{59D07811-417A-461D-92DA-B88A48F582C8}" destId="{F5AFFD9E-154B-499B-97CB-AD06EE5A3099}" srcOrd="1" destOrd="0" presId="urn:microsoft.com/office/officeart/2005/8/layout/architectur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C1DD5-190A-4441-95C4-7670F15DB106}">
      <dsp:nvSpPr>
        <dsp:cNvPr id="0" name=""/>
        <dsp:cNvSpPr/>
      </dsp:nvSpPr>
      <dsp:spPr>
        <a:xfrm>
          <a:off x="2933" y="0"/>
          <a:ext cx="2860961" cy="4926911"/>
        </a:xfrm>
        <a:prstGeom prst="roundRect">
          <a:avLst>
            <a:gd name="adj" fmla="val 10000"/>
          </a:avLst>
        </a:prstGeom>
        <a:gradFill rotWithShape="0">
          <a:gsLst>
            <a:gs pos="0">
              <a:schemeClr val="accent3">
                <a:alpha val="80000"/>
                <a:hueOff val="0"/>
                <a:satOff val="0"/>
                <a:lumOff val="0"/>
                <a:alphaOff val="0"/>
                <a:tint val="50000"/>
                <a:satMod val="300000"/>
              </a:schemeClr>
            </a:gs>
            <a:gs pos="35000">
              <a:schemeClr val="accent3">
                <a:alpha val="80000"/>
                <a:hueOff val="0"/>
                <a:satOff val="0"/>
                <a:lumOff val="0"/>
                <a:alphaOff val="0"/>
                <a:tint val="37000"/>
                <a:satMod val="300000"/>
              </a:schemeClr>
            </a:gs>
            <a:gs pos="100000">
              <a:schemeClr val="accent3">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User managment</a:t>
          </a:r>
          <a:endParaRPr lang="en-US" sz="3600" kern="1200" dirty="0"/>
        </a:p>
      </dsp:txBody>
      <dsp:txXfrm>
        <a:off x="86728" y="83795"/>
        <a:ext cx="2693371" cy="4759321"/>
      </dsp:txXfrm>
    </dsp:sp>
    <dsp:sp modelId="{CC0431A4-4057-46CB-ADA8-6C8D2E1439D7}">
      <dsp:nvSpPr>
        <dsp:cNvPr id="0" name=""/>
        <dsp:cNvSpPr/>
      </dsp:nvSpPr>
      <dsp:spPr>
        <a:xfrm>
          <a:off x="3344536" y="0"/>
          <a:ext cx="2860961" cy="4926911"/>
        </a:xfrm>
        <a:prstGeom prst="roundRect">
          <a:avLst>
            <a:gd name="adj" fmla="val 10000"/>
          </a:avLst>
        </a:prstGeom>
        <a:gradFill rotWithShape="0">
          <a:gsLst>
            <a:gs pos="0">
              <a:schemeClr val="accent3">
                <a:alpha val="80000"/>
                <a:hueOff val="0"/>
                <a:satOff val="0"/>
                <a:lumOff val="0"/>
                <a:alphaOff val="0"/>
                <a:tint val="50000"/>
                <a:satMod val="300000"/>
              </a:schemeClr>
            </a:gs>
            <a:gs pos="35000">
              <a:schemeClr val="accent3">
                <a:alpha val="80000"/>
                <a:hueOff val="0"/>
                <a:satOff val="0"/>
                <a:lumOff val="0"/>
                <a:alphaOff val="0"/>
                <a:tint val="37000"/>
                <a:satMod val="300000"/>
              </a:schemeClr>
            </a:gs>
            <a:gs pos="100000">
              <a:schemeClr val="accent3">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Category</a:t>
          </a:r>
        </a:p>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&amp;</a:t>
          </a:r>
        </a:p>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Products</a:t>
          </a:r>
          <a:endParaRPr lang="en-US" sz="3600" kern="1200" dirty="0"/>
        </a:p>
      </dsp:txBody>
      <dsp:txXfrm>
        <a:off x="3428331" y="83795"/>
        <a:ext cx="2693371" cy="4759321"/>
      </dsp:txXfrm>
    </dsp:sp>
    <dsp:sp modelId="{1976D472-F388-4B89-A083-D0D13DC4F002}">
      <dsp:nvSpPr>
        <dsp:cNvPr id="0" name=""/>
        <dsp:cNvSpPr/>
      </dsp:nvSpPr>
      <dsp:spPr>
        <a:xfrm>
          <a:off x="6686140" y="0"/>
          <a:ext cx="2860961" cy="4926911"/>
        </a:xfrm>
        <a:prstGeom prst="roundRect">
          <a:avLst>
            <a:gd name="adj" fmla="val 10000"/>
          </a:avLst>
        </a:prstGeom>
        <a:gradFill rotWithShape="0">
          <a:gsLst>
            <a:gs pos="0">
              <a:schemeClr val="accent3">
                <a:alpha val="80000"/>
                <a:hueOff val="0"/>
                <a:satOff val="0"/>
                <a:lumOff val="0"/>
                <a:alphaOff val="0"/>
                <a:tint val="50000"/>
                <a:satMod val="300000"/>
              </a:schemeClr>
            </a:gs>
            <a:gs pos="35000">
              <a:schemeClr val="accent3">
                <a:alpha val="80000"/>
                <a:hueOff val="0"/>
                <a:satOff val="0"/>
                <a:lumOff val="0"/>
                <a:alphaOff val="0"/>
                <a:tint val="37000"/>
                <a:satMod val="300000"/>
              </a:schemeClr>
            </a:gs>
            <a:gs pos="100000">
              <a:schemeClr val="accent3">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Purchase</a:t>
          </a:r>
          <a:endParaRPr lang="en-US" sz="3600" kern="1200" dirty="0"/>
        </a:p>
      </dsp:txBody>
      <dsp:txXfrm>
        <a:off x="6769935" y="83795"/>
        <a:ext cx="2693371" cy="4759321"/>
      </dsp:txXfrm>
    </dsp:sp>
    <dsp:sp modelId="{2257DA2B-AF66-4203-B25E-01BB5A90D334}">
      <dsp:nvSpPr>
        <dsp:cNvPr id="0" name=""/>
        <dsp:cNvSpPr/>
      </dsp:nvSpPr>
      <dsp:spPr>
        <a:xfrm>
          <a:off x="10027743" y="0"/>
          <a:ext cx="2860961" cy="4926911"/>
        </a:xfrm>
        <a:prstGeom prst="roundRect">
          <a:avLst>
            <a:gd name="adj" fmla="val 10000"/>
          </a:avLst>
        </a:prstGeom>
        <a:gradFill rotWithShape="0">
          <a:gsLst>
            <a:gs pos="0">
              <a:schemeClr val="accent3">
                <a:alpha val="80000"/>
                <a:hueOff val="0"/>
                <a:satOff val="0"/>
                <a:lumOff val="0"/>
                <a:alphaOff val="0"/>
                <a:tint val="50000"/>
                <a:satMod val="300000"/>
              </a:schemeClr>
            </a:gs>
            <a:gs pos="35000">
              <a:schemeClr val="accent3">
                <a:alpha val="80000"/>
                <a:hueOff val="0"/>
                <a:satOff val="0"/>
                <a:lumOff val="0"/>
                <a:alphaOff val="0"/>
                <a:tint val="37000"/>
                <a:satMod val="300000"/>
              </a:schemeClr>
            </a:gs>
            <a:gs pos="100000">
              <a:schemeClr val="accent3">
                <a:alpha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Shoppping</a:t>
          </a:r>
        </a:p>
        <a:p>
          <a:pPr marL="0" lvl="0" indent="0" algn="ctr" defTabSz="1600200">
            <a:lnSpc>
              <a:spcPct val="90000"/>
            </a:lnSpc>
            <a:spcBef>
              <a:spcPct val="0"/>
            </a:spcBef>
            <a:spcAft>
              <a:spcPct val="35000"/>
            </a:spcAft>
            <a:buNone/>
          </a:pPr>
          <a:r>
            <a:rPr lang="en-US" sz="3600" kern="1200">
              <a:latin typeface="Fira Sans Extra Condensed Medium"/>
              <a:ea typeface="Fira Sans Extra Condensed Medium"/>
              <a:cs typeface="Fira Sans Extra Condensed Medium"/>
              <a:sym typeface="Fira Sans Extra Condensed Medium"/>
            </a:rPr>
            <a:t>Cart</a:t>
          </a:r>
          <a:endParaRPr lang="en-US" sz="3600" kern="1200" dirty="0"/>
        </a:p>
      </dsp:txBody>
      <dsp:txXfrm>
        <a:off x="10111538" y="83795"/>
        <a:ext cx="2693371" cy="4759321"/>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8B7B-9BB2-4089-982E-A0EB79DAEC48}"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0423-BBB4-466C-B82D-C80D784B06E9}" type="slidenum">
              <a:rPr lang="en-US" smtClean="0"/>
              <a:t>‹#›</a:t>
            </a:fld>
            <a:endParaRPr lang="en-US"/>
          </a:p>
        </p:txBody>
      </p:sp>
    </p:spTree>
    <p:extLst>
      <p:ext uri="{BB962C8B-B14F-4D97-AF65-F5344CB8AC3E}">
        <p14:creationId xmlns:p14="http://schemas.microsoft.com/office/powerpoint/2010/main" val="380324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65A1A-1428-0717-6E21-F2B9380D4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F52A3-9ADD-3F86-AC62-4FC6EA605BF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6280A5-246B-5283-87B1-C1D3B0F36E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686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038E-9958-D1CA-218D-25A823F68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EF49A-73D3-B138-7F23-1052E46F0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9AEE6-8CC4-315A-17E6-DD708ACF3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C8C67-42A2-84B4-0A68-64718C3A061D}"/>
              </a:ext>
            </a:extLst>
          </p:cNvPr>
          <p:cNvSpPr>
            <a:spLocks noGrp="1"/>
          </p:cNvSpPr>
          <p:nvPr>
            <p:ph type="sldNum" sz="quarter" idx="5"/>
          </p:nvPr>
        </p:nvSpPr>
        <p:spPr/>
        <p:txBody>
          <a:bodyPr/>
          <a:lstStyle/>
          <a:p>
            <a:fld id="{47FF0423-BBB4-466C-B82D-C80D784B06E9}" type="slidenum">
              <a:rPr lang="en-US" smtClean="0"/>
              <a:t>24</a:t>
            </a:fld>
            <a:endParaRPr lang="en-US"/>
          </a:p>
        </p:txBody>
      </p:sp>
    </p:spTree>
    <p:extLst>
      <p:ext uri="{BB962C8B-B14F-4D97-AF65-F5344CB8AC3E}">
        <p14:creationId xmlns:p14="http://schemas.microsoft.com/office/powerpoint/2010/main" val="618571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1D29F-3D34-AF77-3531-24294D972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DBA90-62D0-7F46-CACD-A9565F87B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76954-EC72-BA24-696E-F69172C8CE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C7E411-19E8-4B2F-4898-B6FA9C13543F}"/>
              </a:ext>
            </a:extLst>
          </p:cNvPr>
          <p:cNvSpPr>
            <a:spLocks noGrp="1"/>
          </p:cNvSpPr>
          <p:nvPr>
            <p:ph type="sldNum" sz="quarter" idx="5"/>
          </p:nvPr>
        </p:nvSpPr>
        <p:spPr/>
        <p:txBody>
          <a:bodyPr/>
          <a:lstStyle/>
          <a:p>
            <a:fld id="{47FF0423-BBB4-466C-B82D-C80D784B06E9}" type="slidenum">
              <a:rPr lang="en-US" smtClean="0"/>
              <a:t>25</a:t>
            </a:fld>
            <a:endParaRPr lang="en-US"/>
          </a:p>
        </p:txBody>
      </p:sp>
    </p:spTree>
    <p:extLst>
      <p:ext uri="{BB962C8B-B14F-4D97-AF65-F5344CB8AC3E}">
        <p14:creationId xmlns:p14="http://schemas.microsoft.com/office/powerpoint/2010/main" val="402695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F202C-A1C8-7CC7-8350-288F6E079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C9860-33ED-4AA4-C961-A97B74921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805EC6-EC88-31C0-11D0-ADD8D5362D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585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FF0423-BBB4-466C-B82D-C80D784B06E9}" type="slidenum">
              <a:rPr lang="en-US" smtClean="0"/>
              <a:t>17</a:t>
            </a:fld>
            <a:endParaRPr lang="en-US"/>
          </a:p>
        </p:txBody>
      </p:sp>
    </p:spTree>
    <p:extLst>
      <p:ext uri="{BB962C8B-B14F-4D97-AF65-F5344CB8AC3E}">
        <p14:creationId xmlns:p14="http://schemas.microsoft.com/office/powerpoint/2010/main" val="283958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91C87-3821-600C-6D0A-B6ACAD10E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57A0D-2185-C76D-2F1D-04B68DFEC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BB6D1-1518-D77A-23F8-896DD60B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AD3E00-8943-2092-FBE1-AE5B523CC854}"/>
              </a:ext>
            </a:extLst>
          </p:cNvPr>
          <p:cNvSpPr>
            <a:spLocks noGrp="1"/>
          </p:cNvSpPr>
          <p:nvPr>
            <p:ph type="sldNum" sz="quarter" idx="5"/>
          </p:nvPr>
        </p:nvSpPr>
        <p:spPr/>
        <p:txBody>
          <a:bodyPr/>
          <a:lstStyle/>
          <a:p>
            <a:fld id="{47FF0423-BBB4-466C-B82D-C80D784B06E9}" type="slidenum">
              <a:rPr lang="en-US" smtClean="0"/>
              <a:t>18</a:t>
            </a:fld>
            <a:endParaRPr lang="en-US"/>
          </a:p>
        </p:txBody>
      </p:sp>
    </p:spTree>
    <p:extLst>
      <p:ext uri="{BB962C8B-B14F-4D97-AF65-F5344CB8AC3E}">
        <p14:creationId xmlns:p14="http://schemas.microsoft.com/office/powerpoint/2010/main" val="3874528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FC9C-4449-7C5F-D289-20B844DA5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62F27-3597-B9D0-99CA-1E58A01A76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392E7-7771-C1AE-F19F-90C1BCF061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0E273A-16E1-DD11-7D62-5921858A77E5}"/>
              </a:ext>
            </a:extLst>
          </p:cNvPr>
          <p:cNvSpPr>
            <a:spLocks noGrp="1"/>
          </p:cNvSpPr>
          <p:nvPr>
            <p:ph type="sldNum" sz="quarter" idx="5"/>
          </p:nvPr>
        </p:nvSpPr>
        <p:spPr/>
        <p:txBody>
          <a:bodyPr/>
          <a:lstStyle/>
          <a:p>
            <a:fld id="{47FF0423-BBB4-466C-B82D-C80D784B06E9}" type="slidenum">
              <a:rPr lang="en-US" smtClean="0"/>
              <a:t>19</a:t>
            </a:fld>
            <a:endParaRPr lang="en-US"/>
          </a:p>
        </p:txBody>
      </p:sp>
    </p:spTree>
    <p:extLst>
      <p:ext uri="{BB962C8B-B14F-4D97-AF65-F5344CB8AC3E}">
        <p14:creationId xmlns:p14="http://schemas.microsoft.com/office/powerpoint/2010/main" val="347897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773F-7991-51E0-4D18-0B059D613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0BE31-F4A5-18E0-11C4-F72D255F5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8ED7D-ED24-CFCA-065B-A2FF764735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0DD582-427C-5621-9B6C-3663CD537030}"/>
              </a:ext>
            </a:extLst>
          </p:cNvPr>
          <p:cNvSpPr>
            <a:spLocks noGrp="1"/>
          </p:cNvSpPr>
          <p:nvPr>
            <p:ph type="sldNum" sz="quarter" idx="5"/>
          </p:nvPr>
        </p:nvSpPr>
        <p:spPr/>
        <p:txBody>
          <a:bodyPr/>
          <a:lstStyle/>
          <a:p>
            <a:fld id="{47FF0423-BBB4-466C-B82D-C80D784B06E9}" type="slidenum">
              <a:rPr lang="en-US" smtClean="0"/>
              <a:t>20</a:t>
            </a:fld>
            <a:endParaRPr lang="en-US"/>
          </a:p>
        </p:txBody>
      </p:sp>
    </p:spTree>
    <p:extLst>
      <p:ext uri="{BB962C8B-B14F-4D97-AF65-F5344CB8AC3E}">
        <p14:creationId xmlns:p14="http://schemas.microsoft.com/office/powerpoint/2010/main" val="454964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B9CA7-545B-07DC-8FFD-D3E4F58AD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E36B7-7B3D-C4DC-1C74-9AA4CE8C4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15A19-86B1-C8C6-4E33-5C7D8DB5C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36AB2E-C1AA-CBEB-6CD2-FFF375CEE3AE}"/>
              </a:ext>
            </a:extLst>
          </p:cNvPr>
          <p:cNvSpPr>
            <a:spLocks noGrp="1"/>
          </p:cNvSpPr>
          <p:nvPr>
            <p:ph type="sldNum" sz="quarter" idx="5"/>
          </p:nvPr>
        </p:nvSpPr>
        <p:spPr/>
        <p:txBody>
          <a:bodyPr/>
          <a:lstStyle/>
          <a:p>
            <a:fld id="{47FF0423-BBB4-466C-B82D-C80D784B06E9}" type="slidenum">
              <a:rPr lang="en-US" smtClean="0"/>
              <a:t>21</a:t>
            </a:fld>
            <a:endParaRPr lang="en-US"/>
          </a:p>
        </p:txBody>
      </p:sp>
    </p:spTree>
    <p:extLst>
      <p:ext uri="{BB962C8B-B14F-4D97-AF65-F5344CB8AC3E}">
        <p14:creationId xmlns:p14="http://schemas.microsoft.com/office/powerpoint/2010/main" val="2265512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CCDE-D866-3F04-DCF1-D3182EEEB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19123-2001-0AC7-33F6-4C1BE6CE8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AA595-F6DB-CAB6-42B3-50BC7DC22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7944E9-C360-DFBD-3BBF-54F74E29E95F}"/>
              </a:ext>
            </a:extLst>
          </p:cNvPr>
          <p:cNvSpPr>
            <a:spLocks noGrp="1"/>
          </p:cNvSpPr>
          <p:nvPr>
            <p:ph type="sldNum" sz="quarter" idx="5"/>
          </p:nvPr>
        </p:nvSpPr>
        <p:spPr/>
        <p:txBody>
          <a:bodyPr/>
          <a:lstStyle/>
          <a:p>
            <a:fld id="{47FF0423-BBB4-466C-B82D-C80D784B06E9}" type="slidenum">
              <a:rPr lang="en-US" smtClean="0"/>
              <a:t>22</a:t>
            </a:fld>
            <a:endParaRPr lang="en-US"/>
          </a:p>
        </p:txBody>
      </p:sp>
    </p:spTree>
    <p:extLst>
      <p:ext uri="{BB962C8B-B14F-4D97-AF65-F5344CB8AC3E}">
        <p14:creationId xmlns:p14="http://schemas.microsoft.com/office/powerpoint/2010/main" val="1029253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E1816-F85F-6967-DE51-7F9876159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60AA7-5A29-7AE1-1C51-FBA2517DD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919DE-8036-D94A-49E4-1A7C74A68E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62F2F4-1CCA-D29B-9B0A-442A3D8E1661}"/>
              </a:ext>
            </a:extLst>
          </p:cNvPr>
          <p:cNvSpPr>
            <a:spLocks noGrp="1"/>
          </p:cNvSpPr>
          <p:nvPr>
            <p:ph type="sldNum" sz="quarter" idx="5"/>
          </p:nvPr>
        </p:nvSpPr>
        <p:spPr/>
        <p:txBody>
          <a:bodyPr/>
          <a:lstStyle/>
          <a:p>
            <a:fld id="{47FF0423-BBB4-466C-B82D-C80D784B06E9}" type="slidenum">
              <a:rPr lang="en-US" smtClean="0"/>
              <a:t>23</a:t>
            </a:fld>
            <a:endParaRPr lang="en-US"/>
          </a:p>
        </p:txBody>
      </p:sp>
    </p:spTree>
    <p:extLst>
      <p:ext uri="{BB962C8B-B14F-4D97-AF65-F5344CB8AC3E}">
        <p14:creationId xmlns:p14="http://schemas.microsoft.com/office/powerpoint/2010/main" val="349274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sv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28.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hyperlink" Target="https://www.freepik.com/icon/collaboration_12612562#fromView=search&amp;page=1&amp;position=22&amp;uuid=03f3ec23-26b7-43bb-812e-2f7e80354e0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hyperlink" Target="https://www.freepik.com/icon/collaboration_12612562#fromView=search&amp;page=1&amp;position=22&amp;uuid=03f3ec23-26b7-43bb-812e-2f7e80354e0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hyperlink" Target="https://www.freepik.com/icon/collaboration_12612562#fromView=search&amp;page=1&amp;position=22&amp;uuid=03f3ec23-26b7-43bb-812e-2f7e80354e0f"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5.jp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1.jpg"/></Relationships>
</file>

<file path=ppt/slides/_rels/slide2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3.svg"/><Relationship Id="rId7" Type="http://schemas.openxmlformats.org/officeDocument/2006/relationships/diagramLayout" Target="../diagrams/layout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15.sv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jpeg"/><Relationship Id="rId4" Type="http://schemas.openxmlformats.org/officeDocument/2006/relationships/image" Target="../media/image18.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5574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813756" y="0"/>
            <a:ext cx="6474244" cy="10321258"/>
          </a:xfrm>
          <a:custGeom>
            <a:avLst/>
            <a:gdLst/>
            <a:ahLst/>
            <a:cxnLst/>
            <a:rect l="l" t="t" r="r" b="b"/>
            <a:pathLst>
              <a:path w="6474244" h="10321258">
                <a:moveTo>
                  <a:pt x="0" y="0"/>
                </a:moveTo>
                <a:lnTo>
                  <a:pt x="6474244" y="0"/>
                </a:lnTo>
                <a:lnTo>
                  <a:pt x="6474244" y="10321258"/>
                </a:lnTo>
                <a:lnTo>
                  <a:pt x="0" y="1032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98415" y="8020214"/>
            <a:ext cx="563768" cy="56376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txBody>
            <a:bodyPr/>
            <a:lstStyle/>
            <a:p>
              <a:endParaRPr lang="en-US"/>
            </a:p>
          </p:txBody>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945283" cy="7097955"/>
            <a:chOff x="0" y="0"/>
            <a:chExt cx="248964" cy="1869420"/>
          </a:xfrm>
        </p:grpSpPr>
        <p:sp>
          <p:nvSpPr>
            <p:cNvPr id="8" name="Freeform 8"/>
            <p:cNvSpPr/>
            <p:nvPr/>
          </p:nvSpPr>
          <p:spPr>
            <a:xfrm>
              <a:off x="0" y="0"/>
              <a:ext cx="248964" cy="1869420"/>
            </a:xfrm>
            <a:custGeom>
              <a:avLst/>
              <a:gdLst/>
              <a:ahLst/>
              <a:cxnLst/>
              <a:rect l="l" t="t" r="r" b="b"/>
              <a:pathLst>
                <a:path w="248964" h="1869420">
                  <a:moveTo>
                    <a:pt x="0" y="0"/>
                  </a:moveTo>
                  <a:lnTo>
                    <a:pt x="248964" y="0"/>
                  </a:lnTo>
                  <a:lnTo>
                    <a:pt x="248964" y="1869420"/>
                  </a:lnTo>
                  <a:lnTo>
                    <a:pt x="0" y="1869420"/>
                  </a:lnTo>
                  <a:close/>
                </a:path>
              </a:pathLst>
            </a:custGeom>
            <a:solidFill>
              <a:srgbClr val="1B9461"/>
            </a:solidFill>
          </p:spPr>
          <p:txBody>
            <a:bodyPr/>
            <a:lstStyle/>
            <a:p>
              <a:endParaRPr lang="en-US"/>
            </a:p>
          </p:txBody>
        </p:sp>
        <p:sp>
          <p:nvSpPr>
            <p:cNvPr id="9" name="TextBox 9"/>
            <p:cNvSpPr txBox="1"/>
            <p:nvPr/>
          </p:nvSpPr>
          <p:spPr>
            <a:xfrm>
              <a:off x="0" y="-57150"/>
              <a:ext cx="248964" cy="192657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097955"/>
            <a:ext cx="945283" cy="3189045"/>
            <a:chOff x="0" y="0"/>
            <a:chExt cx="248964" cy="839913"/>
          </a:xfrm>
        </p:grpSpPr>
        <p:sp>
          <p:nvSpPr>
            <p:cNvPr id="11" name="Freeform 11"/>
            <p:cNvSpPr/>
            <p:nvPr/>
          </p:nvSpPr>
          <p:spPr>
            <a:xfrm>
              <a:off x="0" y="0"/>
              <a:ext cx="248964" cy="839913"/>
            </a:xfrm>
            <a:custGeom>
              <a:avLst/>
              <a:gdLst/>
              <a:ahLst/>
              <a:cxnLst/>
              <a:rect l="l" t="t" r="r" b="b"/>
              <a:pathLst>
                <a:path w="248964" h="839913">
                  <a:moveTo>
                    <a:pt x="0" y="0"/>
                  </a:moveTo>
                  <a:lnTo>
                    <a:pt x="248964" y="0"/>
                  </a:lnTo>
                  <a:lnTo>
                    <a:pt x="248964" y="839913"/>
                  </a:lnTo>
                  <a:lnTo>
                    <a:pt x="0" y="839913"/>
                  </a:lnTo>
                  <a:close/>
                </a:path>
              </a:pathLst>
            </a:custGeom>
            <a:solidFill>
              <a:srgbClr val="222222"/>
            </a:solidFill>
          </p:spPr>
          <p:txBody>
            <a:bodyPr/>
            <a:lstStyle/>
            <a:p>
              <a:endParaRPr lang="en-US"/>
            </a:p>
          </p:txBody>
        </p:sp>
        <p:sp>
          <p:nvSpPr>
            <p:cNvPr id="12" name="TextBox 12"/>
            <p:cNvSpPr txBox="1"/>
            <p:nvPr/>
          </p:nvSpPr>
          <p:spPr>
            <a:xfrm>
              <a:off x="0" y="-57150"/>
              <a:ext cx="248964" cy="89706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5334998" y="8512390"/>
            <a:ext cx="919202" cy="745910"/>
          </a:xfrm>
          <a:custGeom>
            <a:avLst/>
            <a:gdLst/>
            <a:ahLst/>
            <a:cxnLst/>
            <a:rect l="l" t="t" r="r" b="b"/>
            <a:pathLst>
              <a:path w="919202" h="745910">
                <a:moveTo>
                  <a:pt x="0" y="0"/>
                </a:moveTo>
                <a:lnTo>
                  <a:pt x="919201" y="0"/>
                </a:lnTo>
                <a:lnTo>
                  <a:pt x="919201" y="745910"/>
                </a:lnTo>
                <a:lnTo>
                  <a:pt x="0" y="745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a:off x="1386227" y="2628900"/>
            <a:ext cx="11070203" cy="5309146"/>
          </a:xfrm>
          <a:prstGeom prst="rect">
            <a:avLst/>
          </a:prstGeom>
        </p:spPr>
        <p:txBody>
          <a:bodyPr wrap="square" lIns="0" tIns="0" rIns="0" bIns="0" rtlCol="0" anchor="t">
            <a:spAutoFit/>
          </a:bodyPr>
          <a:lstStyle/>
          <a:p>
            <a:pPr marL="0" lvl="0" indent="0" algn="l" rtl="0">
              <a:spcBef>
                <a:spcPts val="0"/>
              </a:spcBef>
              <a:spcAft>
                <a:spcPts val="0"/>
              </a:spcAft>
              <a:buNone/>
            </a:pPr>
            <a:r>
              <a:rPr lang="en-US" sz="11500" dirty="0"/>
              <a:t>Inventory Management</a:t>
            </a:r>
            <a:br>
              <a:rPr lang="en-US" sz="11500" dirty="0"/>
            </a:br>
            <a:r>
              <a:rPr lang="en-US" sz="11500" dirty="0"/>
              <a:t>System</a:t>
            </a:r>
          </a:p>
        </p:txBody>
      </p:sp>
      <p:sp>
        <p:nvSpPr>
          <p:cNvPr id="15" name="TextBox 15"/>
          <p:cNvSpPr txBox="1"/>
          <p:nvPr/>
        </p:nvSpPr>
        <p:spPr>
          <a:xfrm>
            <a:off x="2028900" y="4510742"/>
            <a:ext cx="11070203" cy="2849173"/>
          </a:xfrm>
          <a:prstGeom prst="rect">
            <a:avLst/>
          </a:prstGeom>
        </p:spPr>
        <p:txBody>
          <a:bodyPr lIns="0" tIns="0" rIns="0" bIns="0" rtlCol="0" anchor="t">
            <a:spAutoFit/>
          </a:bodyPr>
          <a:lstStyle/>
          <a:p>
            <a:pPr algn="l">
              <a:lnSpc>
                <a:spcPts val="21974"/>
              </a:lnSpc>
              <a:spcBef>
                <a:spcPct val="0"/>
              </a:spcBef>
            </a:pPr>
            <a:endParaRPr/>
          </a:p>
        </p:txBody>
      </p:sp>
      <p:pic>
        <p:nvPicPr>
          <p:cNvPr id="17" name="Picture 16" descr="A logo of a global education&#10;&#10;Description automatically generated">
            <a:extLst>
              <a:ext uri="{FF2B5EF4-FFF2-40B4-BE49-F238E27FC236}">
                <a16:creationId xmlns:a16="http://schemas.microsoft.com/office/drawing/2014/main" id="{9EB7C982-B6E9-FFC0-5D0E-1847904E6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6227" y="245688"/>
            <a:ext cx="1892480" cy="18642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txBody>
            <a:bodyPr/>
            <a:lstStyle/>
            <a:p>
              <a:endParaRPr lang="en-US"/>
            </a:p>
          </p:txBody>
        </p:sp>
        <p:sp>
          <p:nvSpPr>
            <p:cNvPr id="5" name="TextBox 5"/>
            <p:cNvSpPr txBox="1"/>
            <p:nvPr/>
          </p:nvSpPr>
          <p:spPr>
            <a:xfrm>
              <a:off x="0" y="-57150"/>
              <a:ext cx="2408296" cy="27664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7344372" y="9067788"/>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AutoShape 7"/>
          <p:cNvSpPr/>
          <p:nvPr/>
        </p:nvSpPr>
        <p:spPr>
          <a:xfrm>
            <a:off x="17240250" y="3024088"/>
            <a:ext cx="0" cy="5293724"/>
          </a:xfrm>
          <a:prstGeom prst="line">
            <a:avLst/>
          </a:prstGeom>
          <a:ln w="38100" cap="flat">
            <a:solidFill>
              <a:srgbClr val="FFFFFF"/>
            </a:solidFill>
            <a:prstDash val="solid"/>
            <a:headEnd type="none" w="sm" len="sm"/>
            <a:tailEnd type="none" w="sm" len="sm"/>
          </a:ln>
        </p:spPr>
        <p:txBody>
          <a:bodyPr/>
          <a:lstStyle/>
          <a:p>
            <a:endParaRPr lang="en-US"/>
          </a:p>
        </p:txBody>
      </p:sp>
      <p:sp>
        <p:nvSpPr>
          <p:cNvPr id="8" name="AutoShape 8"/>
          <p:cNvSpPr/>
          <p:nvPr/>
        </p:nvSpPr>
        <p:spPr>
          <a:xfrm>
            <a:off x="9144000" y="9277350"/>
            <a:ext cx="7058731" cy="0"/>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rot="5324316">
            <a:off x="13556272" y="-2696733"/>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4" name="TextBox 14"/>
          <p:cNvSpPr txBox="1"/>
          <p:nvPr/>
        </p:nvSpPr>
        <p:spPr>
          <a:xfrm>
            <a:off x="1310392" y="866775"/>
            <a:ext cx="3520279"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Tables</a:t>
            </a:r>
          </a:p>
        </p:txBody>
      </p:sp>
      <p:grpSp>
        <p:nvGrpSpPr>
          <p:cNvPr id="17" name="Google Shape;415;p21">
            <a:extLst>
              <a:ext uri="{FF2B5EF4-FFF2-40B4-BE49-F238E27FC236}">
                <a16:creationId xmlns:a16="http://schemas.microsoft.com/office/drawing/2014/main" id="{FE0834C5-E262-BBC4-B223-009767A7EC35}"/>
              </a:ext>
            </a:extLst>
          </p:cNvPr>
          <p:cNvGrpSpPr/>
          <p:nvPr/>
        </p:nvGrpSpPr>
        <p:grpSpPr>
          <a:xfrm>
            <a:off x="577263" y="2153766"/>
            <a:ext cx="3762324" cy="7845042"/>
            <a:chOff x="710273" y="1300654"/>
            <a:chExt cx="1848725" cy="3124109"/>
          </a:xfrm>
        </p:grpSpPr>
        <p:sp>
          <p:nvSpPr>
            <p:cNvPr id="18" name="Google Shape;416;p21">
              <a:extLst>
                <a:ext uri="{FF2B5EF4-FFF2-40B4-BE49-F238E27FC236}">
                  <a16:creationId xmlns:a16="http://schemas.microsoft.com/office/drawing/2014/main" id="{6017067F-B04D-38F4-36DB-FB2A87F1E227}"/>
                </a:ext>
              </a:extLst>
            </p:cNvPr>
            <p:cNvSpPr/>
            <p:nvPr/>
          </p:nvSpPr>
          <p:spPr>
            <a:xfrm rot="10800000" flipH="1">
              <a:off x="710275" y="2015463"/>
              <a:ext cx="1846800" cy="2409300"/>
            </a:xfrm>
            <a:prstGeom prst="round2SameRect">
              <a:avLst>
                <a:gd name="adj1" fmla="val 5874"/>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19" name="Google Shape;418;p21">
              <a:extLst>
                <a:ext uri="{FF2B5EF4-FFF2-40B4-BE49-F238E27FC236}">
                  <a16:creationId xmlns:a16="http://schemas.microsoft.com/office/drawing/2014/main" id="{B787F9DC-68B1-9A5C-1179-AF80FBE25E04}"/>
                </a:ext>
              </a:extLst>
            </p:cNvPr>
            <p:cNvSpPr txBox="1"/>
            <p:nvPr/>
          </p:nvSpPr>
          <p:spPr>
            <a:xfrm>
              <a:off x="802291" y="2600967"/>
              <a:ext cx="1756707" cy="169631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1800" b="1" dirty="0" err="1"/>
                <a:t>UserId</a:t>
              </a:r>
              <a:r>
                <a:rPr lang="en-US" sz="1800" dirty="0"/>
                <a:t>: Primary key to uniquely identify each user.</a:t>
              </a:r>
            </a:p>
            <a:p>
              <a:pPr>
                <a:buFont typeface="Arial" panose="020B0604020202020204" pitchFamily="34" charset="0"/>
                <a:buChar char="•"/>
              </a:pPr>
              <a:r>
                <a:rPr lang="en-US" sz="1800" b="1" dirty="0"/>
                <a:t>Name</a:t>
              </a:r>
              <a:r>
                <a:rPr lang="en-US" sz="1800" dirty="0"/>
                <a:t>: The user's name.</a:t>
              </a:r>
            </a:p>
            <a:p>
              <a:pPr>
                <a:buFont typeface="Arial" panose="020B0604020202020204" pitchFamily="34" charset="0"/>
                <a:buChar char="•"/>
              </a:pPr>
              <a:r>
                <a:rPr lang="en-US" sz="1800" b="1" dirty="0"/>
                <a:t>Email</a:t>
              </a:r>
              <a:r>
                <a:rPr lang="en-US" sz="1800" dirty="0"/>
                <a:t>: The user's email address.</a:t>
              </a:r>
            </a:p>
            <a:p>
              <a:pPr>
                <a:buFont typeface="Arial" panose="020B0604020202020204" pitchFamily="34" charset="0"/>
                <a:buChar char="•"/>
              </a:pPr>
              <a:r>
                <a:rPr lang="en-US" sz="1800" b="1" dirty="0" err="1"/>
                <a:t>EmailConfirmed</a:t>
              </a:r>
              <a:r>
                <a:rPr lang="en-US" sz="1800" dirty="0"/>
                <a:t>: Indicates whether the email is confirmed.</a:t>
              </a:r>
            </a:p>
            <a:p>
              <a:pPr>
                <a:buFont typeface="Arial" panose="020B0604020202020204" pitchFamily="34" charset="0"/>
                <a:buChar char="•"/>
              </a:pPr>
              <a:r>
                <a:rPr lang="en-US" sz="1800" b="1" dirty="0" err="1"/>
                <a:t>PasswordHash</a:t>
              </a:r>
              <a:r>
                <a:rPr lang="en-US" sz="1800" dirty="0"/>
                <a:t>: Hashed password for security.</a:t>
              </a:r>
            </a:p>
            <a:p>
              <a:pPr>
                <a:buFont typeface="Arial" panose="020B0604020202020204" pitchFamily="34" charset="0"/>
                <a:buChar char="•"/>
              </a:pPr>
              <a:r>
                <a:rPr lang="en-US" sz="1800" b="1" dirty="0"/>
                <a:t>State, City, Street</a:t>
              </a:r>
              <a:r>
                <a:rPr lang="en-US" sz="1800" dirty="0"/>
                <a:t>: User's address information.</a:t>
              </a:r>
            </a:p>
            <a:p>
              <a:pPr>
                <a:buFont typeface="Arial" panose="020B0604020202020204" pitchFamily="34" charset="0"/>
                <a:buChar char="•"/>
              </a:pPr>
              <a:r>
                <a:rPr lang="en-US" sz="1800" b="1" dirty="0" err="1"/>
                <a:t>PhoneNumber</a:t>
              </a:r>
              <a:r>
                <a:rPr lang="en-US" sz="1800" dirty="0"/>
                <a:t>: User's phone number.</a:t>
              </a:r>
            </a:p>
            <a:p>
              <a:pPr>
                <a:buFont typeface="Arial" panose="020B0604020202020204" pitchFamily="34" charset="0"/>
                <a:buChar char="•"/>
              </a:pPr>
              <a:r>
                <a:rPr lang="en-US" sz="1800" b="1" dirty="0" err="1"/>
                <a:t>UserType</a:t>
              </a:r>
              <a:r>
                <a:rPr lang="en-US" sz="1800" dirty="0"/>
                <a:t>: Defines the user type (e.g., customer, admin).</a:t>
              </a:r>
            </a:p>
            <a:p>
              <a:pPr algn="ctr"/>
              <a:endParaRPr sz="2400" dirty="0">
                <a:latin typeface="Roboto"/>
                <a:ea typeface="Roboto"/>
                <a:cs typeface="Roboto"/>
                <a:sym typeface="Roboto"/>
              </a:endParaRPr>
            </a:p>
          </p:txBody>
        </p:sp>
        <p:sp>
          <p:nvSpPr>
            <p:cNvPr id="20" name="Google Shape;419;p21">
              <a:extLst>
                <a:ext uri="{FF2B5EF4-FFF2-40B4-BE49-F238E27FC236}">
                  <a16:creationId xmlns:a16="http://schemas.microsoft.com/office/drawing/2014/main" id="{5D1F84CD-224B-A27B-7F3C-88C93E633E53}"/>
                </a:ext>
              </a:extLst>
            </p:cNvPr>
            <p:cNvSpPr/>
            <p:nvPr/>
          </p:nvSpPr>
          <p:spPr>
            <a:xfrm>
              <a:off x="710273" y="1300654"/>
              <a:ext cx="1846800" cy="585600"/>
            </a:xfrm>
            <a:prstGeom prst="round2SameRect">
              <a:avLst>
                <a:gd name="adj1" fmla="val 16667"/>
                <a:gd name="adj2" fmla="val 0"/>
              </a:avLst>
            </a:prstGeom>
            <a:solidFill>
              <a:schemeClr val="accent1"/>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User Table</a:t>
              </a:r>
            </a:p>
          </p:txBody>
        </p:sp>
      </p:grpSp>
      <p:grpSp>
        <p:nvGrpSpPr>
          <p:cNvPr id="21" name="Google Shape;405;p21">
            <a:extLst>
              <a:ext uri="{FF2B5EF4-FFF2-40B4-BE49-F238E27FC236}">
                <a16:creationId xmlns:a16="http://schemas.microsoft.com/office/drawing/2014/main" id="{39C4DCD3-08FB-EF98-4C52-C13C3040DD67}"/>
              </a:ext>
            </a:extLst>
          </p:cNvPr>
          <p:cNvGrpSpPr/>
          <p:nvPr/>
        </p:nvGrpSpPr>
        <p:grpSpPr>
          <a:xfrm>
            <a:off x="8752535" y="2153768"/>
            <a:ext cx="4057814" cy="7845040"/>
            <a:chOff x="4628044" y="1300654"/>
            <a:chExt cx="1846807" cy="3124109"/>
          </a:xfrm>
        </p:grpSpPr>
        <p:sp>
          <p:nvSpPr>
            <p:cNvPr id="22" name="Google Shape;406;p21">
              <a:extLst>
                <a:ext uri="{FF2B5EF4-FFF2-40B4-BE49-F238E27FC236}">
                  <a16:creationId xmlns:a16="http://schemas.microsoft.com/office/drawing/2014/main" id="{B6DD17B0-112D-842B-F81F-FABA8932B52A}"/>
                </a:ext>
              </a:extLst>
            </p:cNvPr>
            <p:cNvSpPr/>
            <p:nvPr/>
          </p:nvSpPr>
          <p:spPr>
            <a:xfrm rot="10800000" flipH="1">
              <a:off x="4628044" y="2015463"/>
              <a:ext cx="184680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3" name="Google Shape;409;p21">
              <a:extLst>
                <a:ext uri="{FF2B5EF4-FFF2-40B4-BE49-F238E27FC236}">
                  <a16:creationId xmlns:a16="http://schemas.microsoft.com/office/drawing/2014/main" id="{6FD10176-5D0F-C772-7A5B-F68BDA568398}"/>
                </a:ext>
              </a:extLst>
            </p:cNvPr>
            <p:cNvSpPr/>
            <p:nvPr/>
          </p:nvSpPr>
          <p:spPr>
            <a:xfrm>
              <a:off x="4628051" y="1300654"/>
              <a:ext cx="1846800" cy="585600"/>
            </a:xfrm>
            <a:prstGeom prst="round2SameRect">
              <a:avLst>
                <a:gd name="adj1" fmla="val 16667"/>
                <a:gd name="adj2" fmla="val 0"/>
              </a:avLst>
            </a:prstGeom>
            <a:solidFill>
              <a:schemeClr val="accent3"/>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Category Table</a:t>
              </a:r>
            </a:p>
          </p:txBody>
        </p:sp>
      </p:grpSp>
      <p:grpSp>
        <p:nvGrpSpPr>
          <p:cNvPr id="24" name="Google Shape;410;p21">
            <a:extLst>
              <a:ext uri="{FF2B5EF4-FFF2-40B4-BE49-F238E27FC236}">
                <a16:creationId xmlns:a16="http://schemas.microsoft.com/office/drawing/2014/main" id="{BBE87BCE-8F76-4B4C-35E7-31B277F560C2}"/>
              </a:ext>
            </a:extLst>
          </p:cNvPr>
          <p:cNvGrpSpPr/>
          <p:nvPr/>
        </p:nvGrpSpPr>
        <p:grpSpPr>
          <a:xfrm>
            <a:off x="12991273" y="2153767"/>
            <a:ext cx="4057798" cy="7845042"/>
            <a:chOff x="6586924" y="1300655"/>
            <a:chExt cx="1846801" cy="3124108"/>
          </a:xfrm>
        </p:grpSpPr>
        <p:sp>
          <p:nvSpPr>
            <p:cNvPr id="25" name="Google Shape;411;p21">
              <a:extLst>
                <a:ext uri="{FF2B5EF4-FFF2-40B4-BE49-F238E27FC236}">
                  <a16:creationId xmlns:a16="http://schemas.microsoft.com/office/drawing/2014/main" id="{5F12A63F-6F75-7152-ADA1-3D7B15B61779}"/>
                </a:ext>
              </a:extLst>
            </p:cNvPr>
            <p:cNvSpPr/>
            <p:nvPr/>
          </p:nvSpPr>
          <p:spPr>
            <a:xfrm rot="10800000" flipH="1">
              <a:off x="6586925" y="2015463"/>
              <a:ext cx="1846800" cy="2409300"/>
            </a:xfrm>
            <a:prstGeom prst="round2SameRect">
              <a:avLst>
                <a:gd name="adj1" fmla="val 555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6" name="Google Shape;414;p21">
              <a:extLst>
                <a:ext uri="{FF2B5EF4-FFF2-40B4-BE49-F238E27FC236}">
                  <a16:creationId xmlns:a16="http://schemas.microsoft.com/office/drawing/2014/main" id="{D681D87D-576A-BEB4-4C9C-010F1993494C}"/>
                </a:ext>
              </a:extLst>
            </p:cNvPr>
            <p:cNvSpPr/>
            <p:nvPr/>
          </p:nvSpPr>
          <p:spPr>
            <a:xfrm>
              <a:off x="6586924" y="1300655"/>
              <a:ext cx="1846800" cy="585600"/>
            </a:xfrm>
            <a:prstGeom prst="round2SameRect">
              <a:avLst>
                <a:gd name="adj1" fmla="val 16667"/>
                <a:gd name="adj2" fmla="val 0"/>
              </a:avLst>
            </a:prstGeom>
            <a:solidFill>
              <a:schemeClr val="accent6"/>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Provider Table</a:t>
              </a:r>
            </a:p>
          </p:txBody>
        </p:sp>
      </p:grpSp>
      <p:grpSp>
        <p:nvGrpSpPr>
          <p:cNvPr id="27" name="Google Shape;420;p21">
            <a:extLst>
              <a:ext uri="{FF2B5EF4-FFF2-40B4-BE49-F238E27FC236}">
                <a16:creationId xmlns:a16="http://schemas.microsoft.com/office/drawing/2014/main" id="{5E2FC21F-B1B6-D76E-74BC-A0D4BCB305D9}"/>
              </a:ext>
            </a:extLst>
          </p:cNvPr>
          <p:cNvGrpSpPr/>
          <p:nvPr/>
        </p:nvGrpSpPr>
        <p:grpSpPr>
          <a:xfrm>
            <a:off x="4779273" y="2153766"/>
            <a:ext cx="3806686" cy="8345932"/>
            <a:chOff x="2669153" y="1300654"/>
            <a:chExt cx="1846809" cy="3323576"/>
          </a:xfrm>
        </p:grpSpPr>
        <p:sp>
          <p:nvSpPr>
            <p:cNvPr id="28" name="Google Shape;421;p21">
              <a:extLst>
                <a:ext uri="{FF2B5EF4-FFF2-40B4-BE49-F238E27FC236}">
                  <a16:creationId xmlns:a16="http://schemas.microsoft.com/office/drawing/2014/main" id="{997C9DEF-6A55-17DA-79B5-AB7477EC14F9}"/>
                </a:ext>
              </a:extLst>
            </p:cNvPr>
            <p:cNvSpPr/>
            <p:nvPr/>
          </p:nvSpPr>
          <p:spPr>
            <a:xfrm rot="10800000" flipH="1">
              <a:off x="2669162" y="2015463"/>
              <a:ext cx="1846800"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9" name="Google Shape;423;p21">
              <a:extLst>
                <a:ext uri="{FF2B5EF4-FFF2-40B4-BE49-F238E27FC236}">
                  <a16:creationId xmlns:a16="http://schemas.microsoft.com/office/drawing/2014/main" id="{DE775A2C-3445-9454-12AC-A2EEE29F5226}"/>
                </a:ext>
              </a:extLst>
            </p:cNvPr>
            <p:cNvSpPr txBox="1"/>
            <p:nvPr/>
          </p:nvSpPr>
          <p:spPr>
            <a:xfrm>
              <a:off x="2774891" y="2615933"/>
              <a:ext cx="1682100" cy="2008297"/>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1600" b="1" dirty="0" err="1"/>
                <a:t>ProductId</a:t>
              </a:r>
              <a:r>
                <a:rPr lang="en-US" sz="1600" dirty="0"/>
                <a:t>: Primary key to uniquely identify each product.</a:t>
              </a:r>
            </a:p>
            <a:p>
              <a:pPr>
                <a:buFont typeface="Arial" panose="020B0604020202020204" pitchFamily="34" charset="0"/>
                <a:buChar char="•"/>
              </a:pPr>
              <a:r>
                <a:rPr lang="en-US" sz="1600" b="1" dirty="0"/>
                <a:t>Name</a:t>
              </a:r>
              <a:r>
                <a:rPr lang="en-US" sz="1600" dirty="0"/>
                <a:t>: The name of the product.</a:t>
              </a:r>
            </a:p>
            <a:p>
              <a:pPr>
                <a:buFont typeface="Arial" panose="020B0604020202020204" pitchFamily="34" charset="0"/>
                <a:buChar char="•"/>
              </a:pPr>
              <a:r>
                <a:rPr lang="en-US" sz="1600" b="1" dirty="0"/>
                <a:t>Description</a:t>
              </a:r>
              <a:r>
                <a:rPr lang="en-US" sz="1600" dirty="0"/>
                <a:t>: A detailed description of the product.</a:t>
              </a:r>
            </a:p>
            <a:p>
              <a:pPr>
                <a:buFont typeface="Arial" panose="020B0604020202020204" pitchFamily="34" charset="0"/>
                <a:buChar char="•"/>
              </a:pPr>
              <a:r>
                <a:rPr lang="en-US" sz="1600" b="1" dirty="0"/>
                <a:t>Price</a:t>
              </a:r>
              <a:r>
                <a:rPr lang="en-US" sz="1600" dirty="0"/>
                <a:t>: The product's price.</a:t>
              </a:r>
            </a:p>
            <a:p>
              <a:pPr>
                <a:buFont typeface="Arial" panose="020B0604020202020204" pitchFamily="34" charset="0"/>
                <a:buChar char="•"/>
              </a:pPr>
              <a:r>
                <a:rPr lang="en-US" sz="1600" b="1" dirty="0" err="1"/>
                <a:t>ImageUrl</a:t>
              </a:r>
              <a:r>
                <a:rPr lang="en-US" sz="1600" dirty="0"/>
                <a:t>: URL to the product's image.</a:t>
              </a:r>
            </a:p>
            <a:p>
              <a:pPr>
                <a:buFont typeface="Arial" panose="020B0604020202020204" pitchFamily="34" charset="0"/>
                <a:buChar char="•"/>
              </a:pPr>
              <a:r>
                <a:rPr lang="en-US" sz="1600" b="1" dirty="0" err="1"/>
                <a:t>CategoryId</a:t>
              </a:r>
              <a:r>
                <a:rPr lang="en-US" sz="1600" dirty="0"/>
                <a:t>: Foreign key to the product category.</a:t>
              </a:r>
            </a:p>
            <a:p>
              <a:pPr>
                <a:buFont typeface="Arial" panose="020B0604020202020204" pitchFamily="34" charset="0"/>
                <a:buChar char="•"/>
              </a:pPr>
              <a:r>
                <a:rPr lang="en-US" sz="1600" b="1" dirty="0" err="1"/>
                <a:t>CompanyId</a:t>
              </a:r>
              <a:r>
                <a:rPr lang="en-US" sz="1600" dirty="0"/>
                <a:t>: Foreign key to the product provider.</a:t>
              </a:r>
            </a:p>
            <a:p>
              <a:pPr>
                <a:buFont typeface="Arial" panose="020B0604020202020204" pitchFamily="34" charset="0"/>
                <a:buChar char="•"/>
              </a:pPr>
              <a:r>
                <a:rPr lang="en-US" sz="1600" b="1" dirty="0" err="1"/>
                <a:t>MinimumStockToRequest</a:t>
              </a:r>
              <a:r>
                <a:rPr lang="en-US" sz="1600" dirty="0"/>
                <a:t>: Minimum stock level for orders.</a:t>
              </a:r>
            </a:p>
            <a:p>
              <a:pPr>
                <a:buFont typeface="Arial" panose="020B0604020202020204" pitchFamily="34" charset="0"/>
                <a:buChar char="•"/>
              </a:pPr>
              <a:r>
                <a:rPr lang="en-US" sz="1600" b="1" dirty="0" err="1"/>
                <a:t>DiscountPercentage</a:t>
              </a:r>
              <a:r>
                <a:rPr lang="en-US" sz="1600" dirty="0"/>
                <a:t>: Discount applied to the product.</a:t>
              </a:r>
            </a:p>
          </p:txBody>
        </p:sp>
        <p:sp>
          <p:nvSpPr>
            <p:cNvPr id="30" name="Google Shape;424;p21">
              <a:extLst>
                <a:ext uri="{FF2B5EF4-FFF2-40B4-BE49-F238E27FC236}">
                  <a16:creationId xmlns:a16="http://schemas.microsoft.com/office/drawing/2014/main" id="{C5128BB5-A0A0-CCC1-92D2-310110E5EAC5}"/>
                </a:ext>
              </a:extLst>
            </p:cNvPr>
            <p:cNvSpPr/>
            <p:nvPr/>
          </p:nvSpPr>
          <p:spPr>
            <a:xfrm>
              <a:off x="2669153" y="1300654"/>
              <a:ext cx="1846800" cy="585600"/>
            </a:xfrm>
            <a:prstGeom prst="round2SameRect">
              <a:avLst>
                <a:gd name="adj1" fmla="val 16667"/>
                <a:gd name="adj2" fmla="val 0"/>
              </a:avLst>
            </a:prstGeom>
            <a:solidFill>
              <a:schemeClr val="accent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Product Table</a:t>
              </a:r>
            </a:p>
          </p:txBody>
        </p:sp>
      </p:grpSp>
      <p:pic>
        <p:nvPicPr>
          <p:cNvPr id="31" name="Picture 4" descr="Honey icon">
            <a:extLst>
              <a:ext uri="{FF2B5EF4-FFF2-40B4-BE49-F238E27FC236}">
                <a16:creationId xmlns:a16="http://schemas.microsoft.com/office/drawing/2014/main" id="{5041FC8F-8C0E-F11B-2955-8EB2906E536B}"/>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47057" y="4183591"/>
            <a:ext cx="1071098" cy="10710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77580B5-9C8A-5CA3-DD01-28A61B6B2C1B}"/>
              </a:ext>
            </a:extLst>
          </p:cNvPr>
          <p:cNvSpPr txBox="1"/>
          <p:nvPr/>
        </p:nvSpPr>
        <p:spPr>
          <a:xfrm>
            <a:off x="8752533" y="5831939"/>
            <a:ext cx="4224374" cy="2465996"/>
          </a:xfrm>
          <a:prstGeom prst="rect">
            <a:avLst/>
          </a:prstGeom>
          <a:noFill/>
        </p:spPr>
        <p:txBody>
          <a:bodyPr wrap="square">
            <a:spAutoFit/>
          </a:bodyPr>
          <a:lstStyle/>
          <a:p>
            <a:pPr>
              <a:lnSpc>
                <a:spcPct val="150000"/>
              </a:lnSpc>
              <a:buFont typeface="Arial" panose="020B0604020202020204" pitchFamily="34" charset="0"/>
              <a:buChar char="•"/>
            </a:pPr>
            <a:r>
              <a:rPr lang="en-US" sz="2100" b="1" dirty="0" err="1"/>
              <a:t>CategoryId</a:t>
            </a:r>
            <a:r>
              <a:rPr lang="en-US" sz="2100" dirty="0"/>
              <a:t>: Primary key to uniquely identify each category.</a:t>
            </a:r>
          </a:p>
          <a:p>
            <a:pPr>
              <a:lnSpc>
                <a:spcPct val="150000"/>
              </a:lnSpc>
              <a:buFont typeface="Arial" panose="020B0604020202020204" pitchFamily="34" charset="0"/>
              <a:buChar char="•"/>
            </a:pPr>
            <a:r>
              <a:rPr lang="en-US" sz="2100" b="1" dirty="0"/>
              <a:t>Name</a:t>
            </a:r>
            <a:r>
              <a:rPr lang="en-US" sz="2100" dirty="0"/>
              <a:t>: The name of the category.</a:t>
            </a:r>
          </a:p>
          <a:p>
            <a:pPr>
              <a:lnSpc>
                <a:spcPct val="150000"/>
              </a:lnSpc>
              <a:buFont typeface="Arial" panose="020B0604020202020204" pitchFamily="34" charset="0"/>
              <a:buChar char="•"/>
            </a:pPr>
            <a:r>
              <a:rPr lang="en-US" sz="2100" b="1" dirty="0"/>
              <a:t>Description</a:t>
            </a:r>
            <a:r>
              <a:rPr lang="en-US" sz="2100" dirty="0"/>
              <a:t>: A description of the category.</a:t>
            </a:r>
          </a:p>
        </p:txBody>
      </p:sp>
      <p:pic>
        <p:nvPicPr>
          <p:cNvPr id="33" name="Picture 6" descr="Application icon">
            <a:extLst>
              <a:ext uri="{FF2B5EF4-FFF2-40B4-BE49-F238E27FC236}">
                <a16:creationId xmlns:a16="http://schemas.microsoft.com/office/drawing/2014/main" id="{144154CE-8457-308C-EED9-214DDEC21EC3}"/>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53727" y="4199637"/>
            <a:ext cx="1381414" cy="138141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Hosting services icon">
            <a:extLst>
              <a:ext uri="{FF2B5EF4-FFF2-40B4-BE49-F238E27FC236}">
                <a16:creationId xmlns:a16="http://schemas.microsoft.com/office/drawing/2014/main" id="{3B80802B-A540-95AC-165D-6D9799BB967E}"/>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07781" y="4129789"/>
            <a:ext cx="1451262" cy="145126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1152963-53C6-0C4B-91B9-95F7ECA7856A}"/>
              </a:ext>
            </a:extLst>
          </p:cNvPr>
          <p:cNvSpPr txBox="1"/>
          <p:nvPr/>
        </p:nvSpPr>
        <p:spPr>
          <a:xfrm>
            <a:off x="13286576" y="5022065"/>
            <a:ext cx="3693672" cy="4045723"/>
          </a:xfrm>
          <a:prstGeom prst="rect">
            <a:avLst/>
          </a:prstGeom>
          <a:noFill/>
        </p:spPr>
        <p:txBody>
          <a:bodyPr wrap="square">
            <a:spAutoFit/>
          </a:bodyPr>
          <a:lstStyle/>
          <a:p>
            <a:pPr algn="ctr"/>
            <a:endParaRPr lang="en-US" sz="2000" dirty="0"/>
          </a:p>
          <a:p>
            <a:pPr>
              <a:lnSpc>
                <a:spcPct val="150000"/>
              </a:lnSpc>
              <a:buFont typeface="Arial" panose="020B0604020202020204" pitchFamily="34" charset="0"/>
              <a:buChar char="•"/>
            </a:pPr>
            <a:r>
              <a:rPr lang="en-US" sz="2000" b="1" dirty="0" err="1"/>
              <a:t>CompanyId</a:t>
            </a:r>
            <a:r>
              <a:rPr lang="en-US" sz="2000" dirty="0"/>
              <a:t>: Primary key to uniquely identify each provider.</a:t>
            </a:r>
          </a:p>
          <a:p>
            <a:pPr>
              <a:lnSpc>
                <a:spcPct val="150000"/>
              </a:lnSpc>
              <a:buFont typeface="Arial" panose="020B0604020202020204" pitchFamily="34" charset="0"/>
              <a:buChar char="•"/>
            </a:pPr>
            <a:r>
              <a:rPr lang="en-US" sz="2000" b="1" dirty="0"/>
              <a:t>Name, State, City, Street</a:t>
            </a:r>
            <a:r>
              <a:rPr lang="en-US" sz="2000" dirty="0"/>
              <a:t>: Provider's company address information.</a:t>
            </a:r>
          </a:p>
          <a:p>
            <a:pPr>
              <a:lnSpc>
                <a:spcPct val="150000"/>
              </a:lnSpc>
              <a:buFont typeface="Arial" panose="020B0604020202020204" pitchFamily="34" charset="0"/>
              <a:buChar char="•"/>
            </a:pPr>
            <a:r>
              <a:rPr lang="en-US" sz="2000" b="1" dirty="0" err="1"/>
              <a:t>PhoneNumber</a:t>
            </a:r>
            <a:r>
              <a:rPr lang="en-US" sz="2000" dirty="0"/>
              <a:t>: Provider's phone number.</a:t>
            </a:r>
          </a:p>
          <a:p>
            <a:pPr>
              <a:lnSpc>
                <a:spcPct val="150000"/>
              </a:lnSpc>
              <a:buFont typeface="Arial" panose="020B0604020202020204" pitchFamily="34" charset="0"/>
              <a:buChar char="•"/>
            </a:pPr>
            <a:r>
              <a:rPr lang="en-US" sz="2000" b="1" dirty="0"/>
              <a:t>Email</a:t>
            </a:r>
            <a:r>
              <a:rPr lang="en-US" sz="2000" dirty="0"/>
              <a:t>: Provider's email address.</a:t>
            </a:r>
          </a:p>
        </p:txBody>
      </p:sp>
      <p:pic>
        <p:nvPicPr>
          <p:cNvPr id="4098" name="Picture 2" descr="User icon">
            <a:extLst>
              <a:ext uri="{FF2B5EF4-FFF2-40B4-BE49-F238E27FC236}">
                <a16:creationId xmlns:a16="http://schemas.microsoft.com/office/drawing/2014/main" id="{5DC560F8-3483-006F-B8BD-CF9A8D5F3E0A}"/>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06841" y="4179276"/>
            <a:ext cx="1165610" cy="1165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8BCC5-2123-04D2-211D-E478F70252B3}"/>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3CD1982B-D92B-7836-2243-56546E956AC7}"/>
              </a:ext>
            </a:extLst>
          </p:cNvPr>
          <p:cNvSpPr/>
          <p:nvPr/>
        </p:nvSpPr>
        <p:spPr>
          <a:xfrm rot="5324316">
            <a:off x="13774649" y="-2881898"/>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oogle Shape;405;p21">
            <a:extLst>
              <a:ext uri="{FF2B5EF4-FFF2-40B4-BE49-F238E27FC236}">
                <a16:creationId xmlns:a16="http://schemas.microsoft.com/office/drawing/2014/main" id="{29075C53-764D-7277-3CE3-1228C86E4F13}"/>
              </a:ext>
            </a:extLst>
          </p:cNvPr>
          <p:cNvGrpSpPr/>
          <p:nvPr/>
        </p:nvGrpSpPr>
        <p:grpSpPr>
          <a:xfrm>
            <a:off x="9217643" y="1381048"/>
            <a:ext cx="4057814" cy="7845040"/>
            <a:chOff x="4628044" y="1300654"/>
            <a:chExt cx="1846807" cy="3124109"/>
          </a:xfrm>
        </p:grpSpPr>
        <p:sp>
          <p:nvSpPr>
            <p:cNvPr id="22" name="Google Shape;406;p21">
              <a:extLst>
                <a:ext uri="{FF2B5EF4-FFF2-40B4-BE49-F238E27FC236}">
                  <a16:creationId xmlns:a16="http://schemas.microsoft.com/office/drawing/2014/main" id="{3EC56893-E66E-2A74-7F0C-3DF8E8D8A26F}"/>
                </a:ext>
              </a:extLst>
            </p:cNvPr>
            <p:cNvSpPr/>
            <p:nvPr/>
          </p:nvSpPr>
          <p:spPr>
            <a:xfrm rot="10800000" flipH="1">
              <a:off x="4628044" y="2015463"/>
              <a:ext cx="184680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5" name="Google Shape;409;p21">
              <a:extLst>
                <a:ext uri="{FF2B5EF4-FFF2-40B4-BE49-F238E27FC236}">
                  <a16:creationId xmlns:a16="http://schemas.microsoft.com/office/drawing/2014/main" id="{1F8284E3-47C0-21A2-D427-AB001B5DB182}"/>
                </a:ext>
              </a:extLst>
            </p:cNvPr>
            <p:cNvSpPr/>
            <p:nvPr/>
          </p:nvSpPr>
          <p:spPr>
            <a:xfrm>
              <a:off x="4628051" y="1300654"/>
              <a:ext cx="1846800" cy="585600"/>
            </a:xfrm>
            <a:prstGeom prst="round2SameRect">
              <a:avLst>
                <a:gd name="adj1" fmla="val 16667"/>
                <a:gd name="adj2" fmla="val 0"/>
              </a:avLst>
            </a:prstGeom>
            <a:solidFill>
              <a:schemeClr val="accent3"/>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err="1">
                  <a:solidFill>
                    <a:schemeClr val="lt1"/>
                  </a:solidFill>
                  <a:latin typeface="Fira Sans Extra Condensed Medium"/>
                  <a:ea typeface="Fira Sans Extra Condensed Medium"/>
                  <a:cs typeface="Fira Sans Extra Condensed Medium"/>
                  <a:sym typeface="Fira Sans Extra Condensed Medium"/>
                </a:rPr>
                <a:t>PurchaseProduct</a:t>
              </a:r>
              <a:r>
                <a:rPr lang="en-US" sz="3400" dirty="0">
                  <a:solidFill>
                    <a:schemeClr val="lt1"/>
                  </a:solidFill>
                  <a:latin typeface="Fira Sans Extra Condensed Medium"/>
                  <a:ea typeface="Fira Sans Extra Condensed Medium"/>
                  <a:cs typeface="Fira Sans Extra Condensed Medium"/>
                  <a:sym typeface="Fira Sans Extra Condensed Medium"/>
                </a:rPr>
                <a:t> Table</a:t>
              </a:r>
            </a:p>
          </p:txBody>
        </p:sp>
      </p:grpSp>
      <p:grpSp>
        <p:nvGrpSpPr>
          <p:cNvPr id="7" name="Google Shape;410;p21">
            <a:extLst>
              <a:ext uri="{FF2B5EF4-FFF2-40B4-BE49-F238E27FC236}">
                <a16:creationId xmlns:a16="http://schemas.microsoft.com/office/drawing/2014/main" id="{1297A9A7-787A-1CD8-0BF0-CE09BE2A98B9}"/>
              </a:ext>
            </a:extLst>
          </p:cNvPr>
          <p:cNvGrpSpPr/>
          <p:nvPr/>
        </p:nvGrpSpPr>
        <p:grpSpPr>
          <a:xfrm>
            <a:off x="13456381" y="1381047"/>
            <a:ext cx="4057798" cy="7845042"/>
            <a:chOff x="6586924" y="1300655"/>
            <a:chExt cx="1846801" cy="3124108"/>
          </a:xfrm>
        </p:grpSpPr>
        <p:sp>
          <p:nvSpPr>
            <p:cNvPr id="18" name="Google Shape;411;p21">
              <a:extLst>
                <a:ext uri="{FF2B5EF4-FFF2-40B4-BE49-F238E27FC236}">
                  <a16:creationId xmlns:a16="http://schemas.microsoft.com/office/drawing/2014/main" id="{12AAE98E-F2FE-C03B-8056-EB7EC9B1D66F}"/>
                </a:ext>
              </a:extLst>
            </p:cNvPr>
            <p:cNvSpPr/>
            <p:nvPr/>
          </p:nvSpPr>
          <p:spPr>
            <a:xfrm rot="10800000" flipH="1">
              <a:off x="6586925" y="2015463"/>
              <a:ext cx="1846800" cy="2409300"/>
            </a:xfrm>
            <a:prstGeom prst="round2SameRect">
              <a:avLst>
                <a:gd name="adj1" fmla="val 555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1" name="Google Shape;414;p21">
              <a:extLst>
                <a:ext uri="{FF2B5EF4-FFF2-40B4-BE49-F238E27FC236}">
                  <a16:creationId xmlns:a16="http://schemas.microsoft.com/office/drawing/2014/main" id="{D21F7947-207D-38E6-3D6F-2C0E036EC0C2}"/>
                </a:ext>
              </a:extLst>
            </p:cNvPr>
            <p:cNvSpPr/>
            <p:nvPr/>
          </p:nvSpPr>
          <p:spPr>
            <a:xfrm>
              <a:off x="6586924" y="1300655"/>
              <a:ext cx="1846800" cy="585600"/>
            </a:xfrm>
            <a:prstGeom prst="round2SameRect">
              <a:avLst>
                <a:gd name="adj1" fmla="val 16667"/>
                <a:gd name="adj2" fmla="val 0"/>
              </a:avLst>
            </a:prstGeom>
            <a:solidFill>
              <a:schemeClr val="accent6"/>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Order Table</a:t>
              </a:r>
            </a:p>
          </p:txBody>
        </p:sp>
      </p:grpSp>
      <p:grpSp>
        <p:nvGrpSpPr>
          <p:cNvPr id="8" name="Google Shape;415;p21">
            <a:extLst>
              <a:ext uri="{FF2B5EF4-FFF2-40B4-BE49-F238E27FC236}">
                <a16:creationId xmlns:a16="http://schemas.microsoft.com/office/drawing/2014/main" id="{6CC34A08-8186-D350-2B35-FD9C78E59933}"/>
              </a:ext>
            </a:extLst>
          </p:cNvPr>
          <p:cNvGrpSpPr/>
          <p:nvPr/>
        </p:nvGrpSpPr>
        <p:grpSpPr>
          <a:xfrm>
            <a:off x="1182131" y="1381046"/>
            <a:ext cx="3758410" cy="8005968"/>
            <a:chOff x="710273" y="1300654"/>
            <a:chExt cx="1846802" cy="3188194"/>
          </a:xfrm>
        </p:grpSpPr>
        <p:sp>
          <p:nvSpPr>
            <p:cNvPr id="14" name="Google Shape;416;p21">
              <a:extLst>
                <a:ext uri="{FF2B5EF4-FFF2-40B4-BE49-F238E27FC236}">
                  <a16:creationId xmlns:a16="http://schemas.microsoft.com/office/drawing/2014/main" id="{5B124934-631C-202F-EF98-69B81B5D7867}"/>
                </a:ext>
              </a:extLst>
            </p:cNvPr>
            <p:cNvSpPr/>
            <p:nvPr/>
          </p:nvSpPr>
          <p:spPr>
            <a:xfrm rot="10800000" flipH="1">
              <a:off x="710275" y="2015463"/>
              <a:ext cx="1846800" cy="2409300"/>
            </a:xfrm>
            <a:prstGeom prst="round2SameRect">
              <a:avLst>
                <a:gd name="adj1" fmla="val 5874"/>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16" name="Google Shape;418;p21">
              <a:extLst>
                <a:ext uri="{FF2B5EF4-FFF2-40B4-BE49-F238E27FC236}">
                  <a16:creationId xmlns:a16="http://schemas.microsoft.com/office/drawing/2014/main" id="{E94A92FB-E6C1-F4C0-C1B5-CDBA2ED9CC01}"/>
                </a:ext>
              </a:extLst>
            </p:cNvPr>
            <p:cNvSpPr txBox="1"/>
            <p:nvPr/>
          </p:nvSpPr>
          <p:spPr>
            <a:xfrm>
              <a:off x="791667" y="2792538"/>
              <a:ext cx="1756707" cy="169631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b="1" dirty="0" err="1"/>
                <a:t>VariantId</a:t>
              </a:r>
              <a:r>
                <a:rPr lang="en-US" sz="2000" dirty="0"/>
                <a:t>: Primary key to uniquely identify each product variant.</a:t>
              </a:r>
            </a:p>
            <a:p>
              <a:pPr>
                <a:buFont typeface="Arial" panose="020B0604020202020204" pitchFamily="34" charset="0"/>
                <a:buChar char="•"/>
              </a:pPr>
              <a:r>
                <a:rPr lang="en-US" sz="2000" b="1" dirty="0" err="1"/>
                <a:t>ProductId</a:t>
              </a:r>
              <a:r>
                <a:rPr lang="en-US" sz="2000" dirty="0"/>
                <a:t>: Foreign key to the product.</a:t>
              </a:r>
            </a:p>
            <a:p>
              <a:pPr>
                <a:buFont typeface="Arial" panose="020B0604020202020204" pitchFamily="34" charset="0"/>
                <a:buChar char="•"/>
              </a:pPr>
              <a:r>
                <a:rPr lang="en-US" sz="2000" b="1" dirty="0"/>
                <a:t>Size, Color, </a:t>
              </a:r>
              <a:r>
                <a:rPr lang="en-US" sz="2000" b="1" dirty="0" err="1"/>
                <a:t>QuantityInStock</a:t>
              </a:r>
              <a:r>
                <a:rPr lang="en-US" sz="2000" b="1" dirty="0"/>
                <a:t>, Weight, Dimensions</a:t>
              </a:r>
              <a:r>
                <a:rPr lang="en-US" sz="2000" dirty="0"/>
                <a:t>: Specific details for the product variant, including size, color, stock quantity, weight, and dimensions</a:t>
              </a:r>
              <a:endParaRPr sz="2800" dirty="0">
                <a:latin typeface="Roboto"/>
                <a:ea typeface="Roboto"/>
                <a:cs typeface="Roboto"/>
                <a:sym typeface="Roboto"/>
              </a:endParaRPr>
            </a:p>
          </p:txBody>
        </p:sp>
        <p:sp>
          <p:nvSpPr>
            <p:cNvPr id="17" name="Google Shape;419;p21">
              <a:extLst>
                <a:ext uri="{FF2B5EF4-FFF2-40B4-BE49-F238E27FC236}">
                  <a16:creationId xmlns:a16="http://schemas.microsoft.com/office/drawing/2014/main" id="{BFC894F3-D4BE-6F8A-BB97-72B60B3C8B6F}"/>
                </a:ext>
              </a:extLst>
            </p:cNvPr>
            <p:cNvSpPr/>
            <p:nvPr/>
          </p:nvSpPr>
          <p:spPr>
            <a:xfrm>
              <a:off x="710273" y="1300654"/>
              <a:ext cx="1846800" cy="585600"/>
            </a:xfrm>
            <a:prstGeom prst="round2SameRect">
              <a:avLst>
                <a:gd name="adj1" fmla="val 16667"/>
                <a:gd name="adj2" fmla="val 0"/>
              </a:avLst>
            </a:prstGeom>
            <a:solidFill>
              <a:schemeClr val="accent1"/>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err="1">
                  <a:solidFill>
                    <a:schemeClr val="lt1"/>
                  </a:solidFill>
                  <a:latin typeface="Fira Sans Extra Condensed Medium"/>
                  <a:ea typeface="Fira Sans Extra Condensed Medium"/>
                  <a:cs typeface="Fira Sans Extra Condensed Medium"/>
                  <a:sym typeface="Fira Sans Extra Condensed Medium"/>
                </a:rPr>
                <a:t>ProductVariant</a:t>
              </a:r>
              <a:r>
                <a:rPr lang="en-US" sz="3400" dirty="0">
                  <a:solidFill>
                    <a:schemeClr val="lt1"/>
                  </a:solidFill>
                  <a:latin typeface="Fira Sans Extra Condensed Medium"/>
                  <a:ea typeface="Fira Sans Extra Condensed Medium"/>
                  <a:cs typeface="Fira Sans Extra Condensed Medium"/>
                  <a:sym typeface="Fira Sans Extra Condensed Medium"/>
                </a:rPr>
                <a:t> Table</a:t>
              </a:r>
            </a:p>
          </p:txBody>
        </p:sp>
      </p:grpSp>
      <p:grpSp>
        <p:nvGrpSpPr>
          <p:cNvPr id="9" name="Google Shape;420;p21">
            <a:extLst>
              <a:ext uri="{FF2B5EF4-FFF2-40B4-BE49-F238E27FC236}">
                <a16:creationId xmlns:a16="http://schemas.microsoft.com/office/drawing/2014/main" id="{23C03CB7-6FE5-4E21-4DE7-0AA09B8BD6EB}"/>
              </a:ext>
            </a:extLst>
          </p:cNvPr>
          <p:cNvGrpSpPr/>
          <p:nvPr/>
        </p:nvGrpSpPr>
        <p:grpSpPr>
          <a:xfrm>
            <a:off x="5244381" y="1381046"/>
            <a:ext cx="3806686" cy="8805548"/>
            <a:chOff x="2669153" y="1300654"/>
            <a:chExt cx="1846809" cy="3506608"/>
          </a:xfrm>
        </p:grpSpPr>
        <p:sp>
          <p:nvSpPr>
            <p:cNvPr id="10" name="Google Shape;421;p21">
              <a:extLst>
                <a:ext uri="{FF2B5EF4-FFF2-40B4-BE49-F238E27FC236}">
                  <a16:creationId xmlns:a16="http://schemas.microsoft.com/office/drawing/2014/main" id="{5CCFE258-88F7-8C14-5509-9A544756732D}"/>
                </a:ext>
              </a:extLst>
            </p:cNvPr>
            <p:cNvSpPr/>
            <p:nvPr/>
          </p:nvSpPr>
          <p:spPr>
            <a:xfrm rot="10800000" flipH="1">
              <a:off x="2669162" y="2015463"/>
              <a:ext cx="1846800"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12" name="Google Shape;423;p21">
              <a:extLst>
                <a:ext uri="{FF2B5EF4-FFF2-40B4-BE49-F238E27FC236}">
                  <a16:creationId xmlns:a16="http://schemas.microsoft.com/office/drawing/2014/main" id="{493FF36A-4016-030E-2758-6F8CD9358DF5}"/>
                </a:ext>
              </a:extLst>
            </p:cNvPr>
            <p:cNvSpPr txBox="1"/>
            <p:nvPr/>
          </p:nvSpPr>
          <p:spPr>
            <a:xfrm>
              <a:off x="2751502" y="2798965"/>
              <a:ext cx="1682100" cy="2008297"/>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000" b="1" dirty="0" err="1"/>
                <a:t>PurchaseId</a:t>
              </a:r>
              <a:r>
                <a:rPr lang="en-US" sz="2000" dirty="0"/>
                <a:t>: Primary key to uniquely identify each purchase.</a:t>
              </a:r>
            </a:p>
            <a:p>
              <a:pPr>
                <a:buFont typeface="Arial" panose="020B0604020202020204" pitchFamily="34" charset="0"/>
                <a:buChar char="•"/>
              </a:pPr>
              <a:r>
                <a:rPr lang="en-US" sz="2000" b="1" dirty="0"/>
                <a:t>Date</a:t>
              </a:r>
              <a:r>
                <a:rPr lang="en-US" sz="2000" dirty="0"/>
                <a:t>: Date of the purchase.</a:t>
              </a:r>
            </a:p>
            <a:p>
              <a:pPr>
                <a:buFont typeface="Arial" panose="020B0604020202020204" pitchFamily="34" charset="0"/>
                <a:buChar char="•"/>
              </a:pPr>
              <a:r>
                <a:rPr lang="en-US" sz="2000" b="1" dirty="0" err="1"/>
                <a:t>TotalCost</a:t>
              </a:r>
              <a:r>
                <a:rPr lang="en-US" sz="2000" dirty="0"/>
                <a:t>: Total cost of the purchase.</a:t>
              </a:r>
            </a:p>
            <a:p>
              <a:pPr>
                <a:buFont typeface="Arial" panose="020B0604020202020204" pitchFamily="34" charset="0"/>
                <a:buChar char="•"/>
              </a:pPr>
              <a:r>
                <a:rPr lang="en-US" sz="2000" b="1" dirty="0"/>
                <a:t>Notes</a:t>
              </a:r>
              <a:r>
                <a:rPr lang="en-US" sz="2000" dirty="0"/>
                <a:t>: Additional purchase notes.</a:t>
              </a:r>
            </a:p>
            <a:p>
              <a:pPr>
                <a:buFont typeface="Arial" panose="020B0604020202020204" pitchFamily="34" charset="0"/>
                <a:buChar char="•"/>
              </a:pPr>
              <a:r>
                <a:rPr lang="en-US" sz="2000" b="1" dirty="0" err="1"/>
                <a:t>PaymentMethod</a:t>
              </a:r>
              <a:r>
                <a:rPr lang="en-US" sz="2000" dirty="0"/>
                <a:t>: Method used to make the payment.</a:t>
              </a:r>
            </a:p>
          </p:txBody>
        </p:sp>
        <p:sp>
          <p:nvSpPr>
            <p:cNvPr id="13" name="Google Shape;424;p21">
              <a:extLst>
                <a:ext uri="{FF2B5EF4-FFF2-40B4-BE49-F238E27FC236}">
                  <a16:creationId xmlns:a16="http://schemas.microsoft.com/office/drawing/2014/main" id="{3678C9CF-7148-C265-4663-1E840E4CA895}"/>
                </a:ext>
              </a:extLst>
            </p:cNvPr>
            <p:cNvSpPr/>
            <p:nvPr/>
          </p:nvSpPr>
          <p:spPr>
            <a:xfrm>
              <a:off x="2669153" y="1300654"/>
              <a:ext cx="1846800" cy="585600"/>
            </a:xfrm>
            <a:prstGeom prst="round2SameRect">
              <a:avLst>
                <a:gd name="adj1" fmla="val 16667"/>
                <a:gd name="adj2" fmla="val 0"/>
              </a:avLst>
            </a:prstGeom>
            <a:solidFill>
              <a:schemeClr val="accent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Purchase Table</a:t>
              </a:r>
            </a:p>
          </p:txBody>
        </p:sp>
      </p:grpSp>
      <p:sp>
        <p:nvSpPr>
          <p:cNvPr id="66" name="TextBox 65">
            <a:extLst>
              <a:ext uri="{FF2B5EF4-FFF2-40B4-BE49-F238E27FC236}">
                <a16:creationId xmlns:a16="http://schemas.microsoft.com/office/drawing/2014/main" id="{7789EE26-01CD-74FD-FC9E-298D71373870}"/>
              </a:ext>
            </a:extLst>
          </p:cNvPr>
          <p:cNvSpPr txBox="1"/>
          <p:nvPr/>
        </p:nvSpPr>
        <p:spPr>
          <a:xfrm>
            <a:off x="9217641" y="5059219"/>
            <a:ext cx="4224374" cy="3647152"/>
          </a:xfrm>
          <a:prstGeom prst="rect">
            <a:avLst/>
          </a:prstGeom>
          <a:noFill/>
        </p:spPr>
        <p:txBody>
          <a:bodyPr wrap="square">
            <a:spAutoFit/>
          </a:bodyPr>
          <a:lstStyle/>
          <a:p>
            <a:pPr>
              <a:buFont typeface="Arial" panose="020B0604020202020204" pitchFamily="34" charset="0"/>
              <a:buChar char="•"/>
            </a:pPr>
            <a:r>
              <a:rPr lang="en-US" sz="2100" b="1" dirty="0" err="1"/>
              <a:t>PurchaseProductId</a:t>
            </a:r>
            <a:r>
              <a:rPr lang="en-US" sz="2100" dirty="0"/>
              <a:t>: Primary key for each purchase-product record.</a:t>
            </a:r>
          </a:p>
          <a:p>
            <a:pPr>
              <a:buFont typeface="Arial" panose="020B0604020202020204" pitchFamily="34" charset="0"/>
              <a:buChar char="•"/>
            </a:pPr>
            <a:r>
              <a:rPr lang="en-US" sz="2100" b="1" dirty="0" err="1"/>
              <a:t>PurchaseId</a:t>
            </a:r>
            <a:r>
              <a:rPr lang="en-US" sz="2100" dirty="0"/>
              <a:t>: Foreign key to the purchase.</a:t>
            </a:r>
          </a:p>
          <a:p>
            <a:pPr>
              <a:buFont typeface="Arial" panose="020B0604020202020204" pitchFamily="34" charset="0"/>
              <a:buChar char="•"/>
            </a:pPr>
            <a:r>
              <a:rPr lang="en-US" sz="2100" b="1" dirty="0" err="1"/>
              <a:t>ProductVariantId</a:t>
            </a:r>
            <a:r>
              <a:rPr lang="en-US" sz="2100" dirty="0"/>
              <a:t>: Foreign key to the product variant.</a:t>
            </a:r>
          </a:p>
          <a:p>
            <a:pPr>
              <a:buFont typeface="Arial" panose="020B0604020202020204" pitchFamily="34" charset="0"/>
              <a:buChar char="•"/>
            </a:pPr>
            <a:r>
              <a:rPr lang="en-US" sz="2100" b="1" dirty="0" err="1"/>
              <a:t>QuantityPurchased</a:t>
            </a:r>
            <a:r>
              <a:rPr lang="en-US" sz="2100" dirty="0"/>
              <a:t>: Number of units purchased.</a:t>
            </a:r>
          </a:p>
          <a:p>
            <a:pPr>
              <a:buFont typeface="Arial" panose="020B0604020202020204" pitchFamily="34" charset="0"/>
              <a:buChar char="•"/>
            </a:pPr>
            <a:r>
              <a:rPr lang="en-US" sz="2100" b="1" dirty="0" err="1"/>
              <a:t>UnitCost</a:t>
            </a:r>
            <a:r>
              <a:rPr lang="en-US" sz="2100" dirty="0"/>
              <a:t>: Cost per unit.</a:t>
            </a:r>
          </a:p>
          <a:p>
            <a:pPr>
              <a:buFont typeface="Arial" panose="020B0604020202020204" pitchFamily="34" charset="0"/>
              <a:buChar char="•"/>
            </a:pPr>
            <a:r>
              <a:rPr lang="en-US" sz="2100" b="1" dirty="0" err="1"/>
              <a:t>TotalCost</a:t>
            </a:r>
            <a:r>
              <a:rPr lang="en-US" sz="2100" dirty="0"/>
              <a:t>: Total cost for this purchase.</a:t>
            </a:r>
          </a:p>
        </p:txBody>
      </p:sp>
      <p:sp>
        <p:nvSpPr>
          <p:cNvPr id="70" name="TextBox 69">
            <a:extLst>
              <a:ext uri="{FF2B5EF4-FFF2-40B4-BE49-F238E27FC236}">
                <a16:creationId xmlns:a16="http://schemas.microsoft.com/office/drawing/2014/main" id="{F202A0F9-E75C-E5D7-BF61-7A221FCA59D1}"/>
              </a:ext>
            </a:extLst>
          </p:cNvPr>
          <p:cNvSpPr txBox="1"/>
          <p:nvPr/>
        </p:nvSpPr>
        <p:spPr>
          <a:xfrm>
            <a:off x="13751682" y="4508290"/>
            <a:ext cx="3693672" cy="3170099"/>
          </a:xfrm>
          <a:prstGeom prst="rect">
            <a:avLst/>
          </a:prstGeom>
          <a:noFill/>
        </p:spPr>
        <p:txBody>
          <a:bodyPr wrap="square">
            <a:spAutoFit/>
          </a:bodyPr>
          <a:lstStyle/>
          <a:p>
            <a:pPr algn="ctr"/>
            <a:endParaRPr lang="en-US" sz="2000" dirty="0"/>
          </a:p>
          <a:p>
            <a:endParaRPr lang="en-US" sz="2000" b="1" dirty="0"/>
          </a:p>
          <a:p>
            <a:endParaRPr lang="en-US" sz="2000" dirty="0"/>
          </a:p>
          <a:p>
            <a:pPr>
              <a:buFont typeface="Arial" panose="020B0604020202020204" pitchFamily="34" charset="0"/>
              <a:buChar char="•"/>
            </a:pPr>
            <a:r>
              <a:rPr lang="en-US" sz="2000" b="1" dirty="0" err="1"/>
              <a:t>OrderId</a:t>
            </a:r>
            <a:r>
              <a:rPr lang="en-US" sz="2000" dirty="0"/>
              <a:t>: Primary key to uniquely identify each order.</a:t>
            </a:r>
          </a:p>
          <a:p>
            <a:pPr>
              <a:buFont typeface="Arial" panose="020B0604020202020204" pitchFamily="34" charset="0"/>
              <a:buChar char="•"/>
            </a:pPr>
            <a:r>
              <a:rPr lang="en-US" sz="2000" b="1" dirty="0" err="1"/>
              <a:t>UserId</a:t>
            </a:r>
            <a:r>
              <a:rPr lang="en-US" sz="2000" dirty="0"/>
              <a:t>: Foreign key to the user who placed the order.</a:t>
            </a:r>
          </a:p>
          <a:p>
            <a:pPr>
              <a:buFont typeface="Arial" panose="020B0604020202020204" pitchFamily="34" charset="0"/>
              <a:buChar char="•"/>
            </a:pPr>
            <a:r>
              <a:rPr lang="en-US" sz="2000" b="1" dirty="0"/>
              <a:t>Date</a:t>
            </a:r>
            <a:r>
              <a:rPr lang="en-US" sz="2000" dirty="0"/>
              <a:t>: Date the order was placed.</a:t>
            </a:r>
          </a:p>
          <a:p>
            <a:pPr>
              <a:buFont typeface="Arial" panose="020B0604020202020204" pitchFamily="34" charset="0"/>
              <a:buChar char="•"/>
            </a:pPr>
            <a:r>
              <a:rPr lang="en-US" sz="2000" b="1" dirty="0" err="1"/>
              <a:t>TrackingNumber</a:t>
            </a:r>
            <a:r>
              <a:rPr lang="en-US" sz="2000" dirty="0"/>
              <a:t>: Number used to track the order.</a:t>
            </a:r>
          </a:p>
        </p:txBody>
      </p:sp>
      <p:pic>
        <p:nvPicPr>
          <p:cNvPr id="4098" name="Picture 2" descr="Package icon">
            <a:extLst>
              <a:ext uri="{FF2B5EF4-FFF2-40B4-BE49-F238E27FC236}">
                <a16:creationId xmlns:a16="http://schemas.microsoft.com/office/drawing/2014/main" id="{1F793AD3-9486-EBC5-7C3C-EA864413E39D}"/>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2819" y="3213777"/>
            <a:ext cx="1737842" cy="17378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hopping icon">
            <a:extLst>
              <a:ext uri="{FF2B5EF4-FFF2-40B4-BE49-F238E27FC236}">
                <a16:creationId xmlns:a16="http://schemas.microsoft.com/office/drawing/2014/main" id="{5879D70D-E2C4-C946-A4F5-97CC8B477B58}"/>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7047" y="3511639"/>
            <a:ext cx="1474034" cy="147403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opping bag icon">
            <a:extLst>
              <a:ext uri="{FF2B5EF4-FFF2-40B4-BE49-F238E27FC236}">
                <a16:creationId xmlns:a16="http://schemas.microsoft.com/office/drawing/2014/main" id="{1B41A560-36AB-0B1E-4590-6544F1A6FA9A}"/>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3597" y="3608527"/>
            <a:ext cx="1416822" cy="14168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Order icon">
            <a:extLst>
              <a:ext uri="{FF2B5EF4-FFF2-40B4-BE49-F238E27FC236}">
                <a16:creationId xmlns:a16="http://schemas.microsoft.com/office/drawing/2014/main" id="{F33692D9-AF13-4914-9A69-2D3784175D70}"/>
              </a:ext>
            </a:extLst>
          </p:cNvPr>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71396" y="3496616"/>
            <a:ext cx="1698892" cy="16988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4">
            <a:extLst>
              <a:ext uri="{FF2B5EF4-FFF2-40B4-BE49-F238E27FC236}">
                <a16:creationId xmlns:a16="http://schemas.microsoft.com/office/drawing/2014/main" id="{F8DE2D44-DF17-40CB-AAD4-AFA086C0899F}"/>
              </a:ext>
            </a:extLst>
          </p:cNvPr>
          <p:cNvSpPr txBox="1"/>
          <p:nvPr/>
        </p:nvSpPr>
        <p:spPr>
          <a:xfrm>
            <a:off x="1713216" y="192091"/>
            <a:ext cx="3520279"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Tables</a:t>
            </a:r>
          </a:p>
        </p:txBody>
      </p:sp>
    </p:spTree>
    <p:extLst>
      <p:ext uri="{BB962C8B-B14F-4D97-AF65-F5344CB8AC3E}">
        <p14:creationId xmlns:p14="http://schemas.microsoft.com/office/powerpoint/2010/main" val="1464334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C887-1F81-FAE4-07BB-A6A06692E5EF}"/>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9DC1C502-8350-0E7B-A0CF-54FAB87DCE53}"/>
              </a:ext>
            </a:extLst>
          </p:cNvPr>
          <p:cNvSpPr/>
          <p:nvPr/>
        </p:nvSpPr>
        <p:spPr>
          <a:xfrm rot="5324316">
            <a:off x="13774649" y="-2881898"/>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oogle Shape;405;p21">
            <a:extLst>
              <a:ext uri="{FF2B5EF4-FFF2-40B4-BE49-F238E27FC236}">
                <a16:creationId xmlns:a16="http://schemas.microsoft.com/office/drawing/2014/main" id="{0267C1BE-2BB9-3479-858C-2C281DF6AB16}"/>
              </a:ext>
            </a:extLst>
          </p:cNvPr>
          <p:cNvGrpSpPr/>
          <p:nvPr/>
        </p:nvGrpSpPr>
        <p:grpSpPr>
          <a:xfrm>
            <a:off x="9217643" y="1381048"/>
            <a:ext cx="4057814" cy="7845040"/>
            <a:chOff x="4628044" y="1300654"/>
            <a:chExt cx="1846807" cy="3124109"/>
          </a:xfrm>
        </p:grpSpPr>
        <p:sp>
          <p:nvSpPr>
            <p:cNvPr id="22" name="Google Shape;406;p21">
              <a:extLst>
                <a:ext uri="{FF2B5EF4-FFF2-40B4-BE49-F238E27FC236}">
                  <a16:creationId xmlns:a16="http://schemas.microsoft.com/office/drawing/2014/main" id="{4E781D92-AC7D-1DC9-83BA-0E6DC8D4FFDC}"/>
                </a:ext>
              </a:extLst>
            </p:cNvPr>
            <p:cNvSpPr/>
            <p:nvPr/>
          </p:nvSpPr>
          <p:spPr>
            <a:xfrm rot="10800000" flipH="1">
              <a:off x="4628044" y="2015463"/>
              <a:ext cx="1846800" cy="2409300"/>
            </a:xfrm>
            <a:prstGeom prst="round2SameRect">
              <a:avLst>
                <a:gd name="adj1" fmla="val 539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5" name="Google Shape;409;p21">
              <a:extLst>
                <a:ext uri="{FF2B5EF4-FFF2-40B4-BE49-F238E27FC236}">
                  <a16:creationId xmlns:a16="http://schemas.microsoft.com/office/drawing/2014/main" id="{EE34C8B7-8CF3-4AA4-9B75-94A6F63F405F}"/>
                </a:ext>
              </a:extLst>
            </p:cNvPr>
            <p:cNvSpPr/>
            <p:nvPr/>
          </p:nvSpPr>
          <p:spPr>
            <a:xfrm>
              <a:off x="4628051" y="1300654"/>
              <a:ext cx="1846800" cy="585600"/>
            </a:xfrm>
            <a:prstGeom prst="round2SameRect">
              <a:avLst>
                <a:gd name="adj1" fmla="val 16667"/>
                <a:gd name="adj2" fmla="val 0"/>
              </a:avLst>
            </a:prstGeom>
            <a:solidFill>
              <a:schemeClr val="accent3"/>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err="1">
                  <a:solidFill>
                    <a:schemeClr val="lt1"/>
                  </a:solidFill>
                  <a:latin typeface="Fira Sans Extra Condensed Medium"/>
                  <a:ea typeface="Fira Sans Extra Condensed Medium"/>
                  <a:cs typeface="Fira Sans Extra Condensed Medium"/>
                  <a:sym typeface="Fira Sans Extra Condensed Medium"/>
                </a:rPr>
                <a:t>CartProduct</a:t>
              </a:r>
              <a:r>
                <a:rPr lang="en-US" sz="3400" dirty="0">
                  <a:solidFill>
                    <a:schemeClr val="lt1"/>
                  </a:solidFill>
                  <a:latin typeface="Fira Sans Extra Condensed Medium"/>
                  <a:ea typeface="Fira Sans Extra Condensed Medium"/>
                  <a:cs typeface="Fira Sans Extra Condensed Medium"/>
                  <a:sym typeface="Fira Sans Extra Condensed Medium"/>
                </a:rPr>
                <a:t> Table</a:t>
              </a:r>
            </a:p>
          </p:txBody>
        </p:sp>
      </p:grpSp>
      <p:grpSp>
        <p:nvGrpSpPr>
          <p:cNvPr id="7" name="Google Shape;410;p21">
            <a:extLst>
              <a:ext uri="{FF2B5EF4-FFF2-40B4-BE49-F238E27FC236}">
                <a16:creationId xmlns:a16="http://schemas.microsoft.com/office/drawing/2014/main" id="{711D76B7-E71F-AFF3-6824-6E6486699166}"/>
              </a:ext>
            </a:extLst>
          </p:cNvPr>
          <p:cNvGrpSpPr/>
          <p:nvPr/>
        </p:nvGrpSpPr>
        <p:grpSpPr>
          <a:xfrm>
            <a:off x="13456381" y="1381047"/>
            <a:ext cx="4057798" cy="7845042"/>
            <a:chOff x="6586924" y="1300655"/>
            <a:chExt cx="1846801" cy="3124108"/>
          </a:xfrm>
        </p:grpSpPr>
        <p:sp>
          <p:nvSpPr>
            <p:cNvPr id="18" name="Google Shape;411;p21">
              <a:extLst>
                <a:ext uri="{FF2B5EF4-FFF2-40B4-BE49-F238E27FC236}">
                  <a16:creationId xmlns:a16="http://schemas.microsoft.com/office/drawing/2014/main" id="{5F6E290C-D597-D61D-AAB0-D5DC54A17D14}"/>
                </a:ext>
              </a:extLst>
            </p:cNvPr>
            <p:cNvSpPr/>
            <p:nvPr/>
          </p:nvSpPr>
          <p:spPr>
            <a:xfrm rot="10800000" flipH="1">
              <a:off x="6586925" y="2015463"/>
              <a:ext cx="1846800" cy="2409300"/>
            </a:xfrm>
            <a:prstGeom prst="round2SameRect">
              <a:avLst>
                <a:gd name="adj1" fmla="val 5556"/>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21" name="Google Shape;414;p21">
              <a:extLst>
                <a:ext uri="{FF2B5EF4-FFF2-40B4-BE49-F238E27FC236}">
                  <a16:creationId xmlns:a16="http://schemas.microsoft.com/office/drawing/2014/main" id="{AE0FBCE6-5E93-E486-EEE7-7A108FBD2189}"/>
                </a:ext>
              </a:extLst>
            </p:cNvPr>
            <p:cNvSpPr/>
            <p:nvPr/>
          </p:nvSpPr>
          <p:spPr>
            <a:xfrm>
              <a:off x="6586924" y="1300655"/>
              <a:ext cx="1846800" cy="585600"/>
            </a:xfrm>
            <a:prstGeom prst="round2SameRect">
              <a:avLst>
                <a:gd name="adj1" fmla="val 16667"/>
                <a:gd name="adj2" fmla="val 0"/>
              </a:avLst>
            </a:prstGeom>
            <a:solidFill>
              <a:schemeClr val="accent6"/>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a:solidFill>
                    <a:schemeClr val="lt1"/>
                  </a:solidFill>
                  <a:latin typeface="Fira Sans Extra Condensed Medium"/>
                  <a:ea typeface="Fira Sans Extra Condensed Medium"/>
                  <a:cs typeface="Fira Sans Extra Condensed Medium"/>
                  <a:sym typeface="Fira Sans Extra Condensed Medium"/>
                </a:rPr>
                <a:t>Payment Table</a:t>
              </a:r>
            </a:p>
          </p:txBody>
        </p:sp>
      </p:grpSp>
      <p:grpSp>
        <p:nvGrpSpPr>
          <p:cNvPr id="8" name="Google Shape;415;p21">
            <a:extLst>
              <a:ext uri="{FF2B5EF4-FFF2-40B4-BE49-F238E27FC236}">
                <a16:creationId xmlns:a16="http://schemas.microsoft.com/office/drawing/2014/main" id="{65B80A27-B3E1-A361-C0E8-D0C8BB942657}"/>
              </a:ext>
            </a:extLst>
          </p:cNvPr>
          <p:cNvGrpSpPr/>
          <p:nvPr/>
        </p:nvGrpSpPr>
        <p:grpSpPr>
          <a:xfrm>
            <a:off x="1182131" y="1381046"/>
            <a:ext cx="3758410" cy="8005968"/>
            <a:chOff x="710273" y="1300654"/>
            <a:chExt cx="1846802" cy="3188194"/>
          </a:xfrm>
        </p:grpSpPr>
        <p:sp>
          <p:nvSpPr>
            <p:cNvPr id="14" name="Google Shape;416;p21">
              <a:extLst>
                <a:ext uri="{FF2B5EF4-FFF2-40B4-BE49-F238E27FC236}">
                  <a16:creationId xmlns:a16="http://schemas.microsoft.com/office/drawing/2014/main" id="{01EB0E98-2F85-DFF7-D9B1-9DC233DEC322}"/>
                </a:ext>
              </a:extLst>
            </p:cNvPr>
            <p:cNvSpPr/>
            <p:nvPr/>
          </p:nvSpPr>
          <p:spPr>
            <a:xfrm rot="10800000" flipH="1">
              <a:off x="710275" y="2015463"/>
              <a:ext cx="1846800" cy="2409300"/>
            </a:xfrm>
            <a:prstGeom prst="round2SameRect">
              <a:avLst>
                <a:gd name="adj1" fmla="val 5874"/>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16" name="Google Shape;418;p21">
              <a:extLst>
                <a:ext uri="{FF2B5EF4-FFF2-40B4-BE49-F238E27FC236}">
                  <a16:creationId xmlns:a16="http://schemas.microsoft.com/office/drawing/2014/main" id="{88B06D2E-7B0E-CAFA-8D36-714C319D08A6}"/>
                </a:ext>
              </a:extLst>
            </p:cNvPr>
            <p:cNvSpPr txBox="1"/>
            <p:nvPr/>
          </p:nvSpPr>
          <p:spPr>
            <a:xfrm>
              <a:off x="791667" y="2792538"/>
              <a:ext cx="1756707" cy="169631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2000" b="1" dirty="0"/>
            </a:p>
            <a:p>
              <a:pPr algn="ctr"/>
              <a:endParaRPr lang="en-US" sz="2000" dirty="0"/>
            </a:p>
            <a:p>
              <a:pPr>
                <a:buFont typeface="Arial" panose="020B0604020202020204" pitchFamily="34" charset="0"/>
                <a:buChar char="•"/>
              </a:pPr>
              <a:r>
                <a:rPr lang="en-US" sz="2000" b="1" dirty="0" err="1"/>
                <a:t>OrderId</a:t>
              </a:r>
              <a:r>
                <a:rPr lang="en-US" sz="2000" dirty="0"/>
                <a:t>: Foreign key to the order.</a:t>
              </a:r>
            </a:p>
            <a:p>
              <a:pPr>
                <a:buFont typeface="Arial" panose="020B0604020202020204" pitchFamily="34" charset="0"/>
                <a:buChar char="•"/>
              </a:pPr>
              <a:r>
                <a:rPr lang="en-US" sz="2000" b="1" dirty="0" err="1"/>
                <a:t>ProductVariantId</a:t>
              </a:r>
              <a:r>
                <a:rPr lang="en-US" sz="2000" dirty="0"/>
                <a:t>: Foreign key to the product variant.</a:t>
              </a:r>
            </a:p>
            <a:p>
              <a:pPr>
                <a:buFont typeface="Arial" panose="020B0604020202020204" pitchFamily="34" charset="0"/>
                <a:buChar char="•"/>
              </a:pPr>
              <a:r>
                <a:rPr lang="en-US" sz="2000" b="1" dirty="0"/>
                <a:t>Quantity</a:t>
              </a:r>
              <a:r>
                <a:rPr lang="en-US" sz="2000" dirty="0"/>
                <a:t>: Number of products ordered.</a:t>
              </a:r>
            </a:p>
            <a:p>
              <a:pPr>
                <a:buFont typeface="Arial" panose="020B0604020202020204" pitchFamily="34" charset="0"/>
                <a:buChar char="•"/>
              </a:pPr>
              <a:r>
                <a:rPr lang="en-US" sz="2000" b="1" dirty="0" err="1"/>
                <a:t>PriceAtPurchase</a:t>
              </a:r>
              <a:r>
                <a:rPr lang="en-US" sz="2000" dirty="0"/>
                <a:t>: Price of the product at the time of the purchase.</a:t>
              </a:r>
            </a:p>
          </p:txBody>
        </p:sp>
        <p:sp>
          <p:nvSpPr>
            <p:cNvPr id="17" name="Google Shape;419;p21">
              <a:extLst>
                <a:ext uri="{FF2B5EF4-FFF2-40B4-BE49-F238E27FC236}">
                  <a16:creationId xmlns:a16="http://schemas.microsoft.com/office/drawing/2014/main" id="{120D9083-CFE5-A8CF-C2E4-6AA0016042FD}"/>
                </a:ext>
              </a:extLst>
            </p:cNvPr>
            <p:cNvSpPr/>
            <p:nvPr/>
          </p:nvSpPr>
          <p:spPr>
            <a:xfrm>
              <a:off x="710273" y="1300654"/>
              <a:ext cx="1846800" cy="585600"/>
            </a:xfrm>
            <a:prstGeom prst="round2SameRect">
              <a:avLst>
                <a:gd name="adj1" fmla="val 16667"/>
                <a:gd name="adj2" fmla="val 0"/>
              </a:avLst>
            </a:prstGeom>
            <a:solidFill>
              <a:schemeClr val="accent1"/>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err="1">
                  <a:solidFill>
                    <a:schemeClr val="lt1"/>
                  </a:solidFill>
                  <a:latin typeface="Fira Sans Extra Condensed Medium"/>
                  <a:ea typeface="Fira Sans Extra Condensed Medium"/>
                  <a:cs typeface="Fira Sans Extra Condensed Medium"/>
                  <a:sym typeface="Fira Sans Extra Condensed Medium"/>
                </a:rPr>
                <a:t>OrderProduct</a:t>
              </a:r>
              <a:r>
                <a:rPr lang="en-US" sz="3400" dirty="0">
                  <a:solidFill>
                    <a:schemeClr val="lt1"/>
                  </a:solidFill>
                  <a:latin typeface="Fira Sans Extra Condensed Medium"/>
                  <a:ea typeface="Fira Sans Extra Condensed Medium"/>
                  <a:cs typeface="Fira Sans Extra Condensed Medium"/>
                  <a:sym typeface="Fira Sans Extra Condensed Medium"/>
                </a:rPr>
                <a:t> Table</a:t>
              </a:r>
            </a:p>
          </p:txBody>
        </p:sp>
      </p:grpSp>
      <p:grpSp>
        <p:nvGrpSpPr>
          <p:cNvPr id="9" name="Google Shape;420;p21">
            <a:extLst>
              <a:ext uri="{FF2B5EF4-FFF2-40B4-BE49-F238E27FC236}">
                <a16:creationId xmlns:a16="http://schemas.microsoft.com/office/drawing/2014/main" id="{E412A815-F085-473A-7293-B373D02C3452}"/>
              </a:ext>
            </a:extLst>
          </p:cNvPr>
          <p:cNvGrpSpPr/>
          <p:nvPr/>
        </p:nvGrpSpPr>
        <p:grpSpPr>
          <a:xfrm>
            <a:off x="5244381" y="1381046"/>
            <a:ext cx="3806686" cy="8805548"/>
            <a:chOff x="2669153" y="1300654"/>
            <a:chExt cx="1846809" cy="3506608"/>
          </a:xfrm>
        </p:grpSpPr>
        <p:sp>
          <p:nvSpPr>
            <p:cNvPr id="10" name="Google Shape;421;p21">
              <a:extLst>
                <a:ext uri="{FF2B5EF4-FFF2-40B4-BE49-F238E27FC236}">
                  <a16:creationId xmlns:a16="http://schemas.microsoft.com/office/drawing/2014/main" id="{21BB4715-82EF-4425-6B93-BA8835384649}"/>
                </a:ext>
              </a:extLst>
            </p:cNvPr>
            <p:cNvSpPr/>
            <p:nvPr/>
          </p:nvSpPr>
          <p:spPr>
            <a:xfrm rot="10800000" flipH="1">
              <a:off x="2669162" y="2015463"/>
              <a:ext cx="1846800" cy="2409300"/>
            </a:xfrm>
            <a:prstGeom prst="round2SameRect">
              <a:avLst>
                <a:gd name="adj1" fmla="val 6301"/>
                <a:gd name="adj2" fmla="val 0"/>
              </a:avLst>
            </a:prstGeom>
            <a:no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2800"/>
            </a:p>
          </p:txBody>
        </p:sp>
        <p:sp>
          <p:nvSpPr>
            <p:cNvPr id="12" name="Google Shape;423;p21">
              <a:extLst>
                <a:ext uri="{FF2B5EF4-FFF2-40B4-BE49-F238E27FC236}">
                  <a16:creationId xmlns:a16="http://schemas.microsoft.com/office/drawing/2014/main" id="{24D4868F-DAFD-FBCD-BEC6-BDA1111341F4}"/>
                </a:ext>
              </a:extLst>
            </p:cNvPr>
            <p:cNvSpPr txBox="1"/>
            <p:nvPr/>
          </p:nvSpPr>
          <p:spPr>
            <a:xfrm>
              <a:off x="2751502" y="2798965"/>
              <a:ext cx="1682100" cy="2008297"/>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Font typeface="Arial" panose="020B0604020202020204" pitchFamily="34" charset="0"/>
                <a:buChar char="•"/>
              </a:pPr>
              <a:r>
                <a:rPr lang="en-US" sz="2000" b="1" dirty="0" err="1"/>
                <a:t>ShoppingCartId</a:t>
              </a:r>
              <a:r>
                <a:rPr lang="en-US" sz="2000" dirty="0"/>
                <a:t>: Primary key to uniquely identify each shopping cart.</a:t>
              </a:r>
            </a:p>
            <a:p>
              <a:pPr>
                <a:lnSpc>
                  <a:spcPct val="150000"/>
                </a:lnSpc>
                <a:buFont typeface="Arial" panose="020B0604020202020204" pitchFamily="34" charset="0"/>
                <a:buChar char="•"/>
              </a:pPr>
              <a:r>
                <a:rPr lang="en-US" sz="2000" b="1" dirty="0" err="1"/>
                <a:t>UserId</a:t>
              </a:r>
              <a:r>
                <a:rPr lang="en-US" sz="2000" dirty="0"/>
                <a:t>: Foreign key to the user who owns the cart.</a:t>
              </a:r>
            </a:p>
            <a:p>
              <a:pPr>
                <a:lnSpc>
                  <a:spcPct val="150000"/>
                </a:lnSpc>
                <a:buFont typeface="Arial" panose="020B0604020202020204" pitchFamily="34" charset="0"/>
                <a:buChar char="•"/>
              </a:pPr>
              <a:r>
                <a:rPr lang="en-US" sz="2000" b="1" dirty="0" err="1"/>
                <a:t>TotalPrice</a:t>
              </a:r>
              <a:r>
                <a:rPr lang="en-US" sz="2000" dirty="0"/>
                <a:t>: Total price of the products in the cart.</a:t>
              </a:r>
            </a:p>
          </p:txBody>
        </p:sp>
        <p:sp>
          <p:nvSpPr>
            <p:cNvPr id="13" name="Google Shape;424;p21">
              <a:extLst>
                <a:ext uri="{FF2B5EF4-FFF2-40B4-BE49-F238E27FC236}">
                  <a16:creationId xmlns:a16="http://schemas.microsoft.com/office/drawing/2014/main" id="{27B4F7D3-EB46-83D2-2D25-BDD6865A9A40}"/>
                </a:ext>
              </a:extLst>
            </p:cNvPr>
            <p:cNvSpPr/>
            <p:nvPr/>
          </p:nvSpPr>
          <p:spPr>
            <a:xfrm>
              <a:off x="2669153" y="1300654"/>
              <a:ext cx="1846800" cy="585600"/>
            </a:xfrm>
            <a:prstGeom prst="round2SameRect">
              <a:avLst>
                <a:gd name="adj1" fmla="val 16667"/>
                <a:gd name="adj2" fmla="val 0"/>
              </a:avLst>
            </a:prstGeom>
            <a:solidFill>
              <a:schemeClr val="accent2"/>
            </a:solid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400" dirty="0" err="1">
                  <a:solidFill>
                    <a:schemeClr val="lt1"/>
                  </a:solidFill>
                  <a:latin typeface="Fira Sans Extra Condensed Medium"/>
                  <a:ea typeface="Fira Sans Extra Condensed Medium"/>
                  <a:cs typeface="Fira Sans Extra Condensed Medium"/>
                  <a:sym typeface="Fira Sans Extra Condensed Medium"/>
                </a:rPr>
                <a:t>ShoppingCart</a:t>
              </a:r>
              <a:r>
                <a:rPr lang="en-US" sz="3400" dirty="0">
                  <a:solidFill>
                    <a:schemeClr val="lt1"/>
                  </a:solidFill>
                  <a:latin typeface="Fira Sans Extra Condensed Medium"/>
                  <a:ea typeface="Fira Sans Extra Condensed Medium"/>
                  <a:cs typeface="Fira Sans Extra Condensed Medium"/>
                  <a:sym typeface="Fira Sans Extra Condensed Medium"/>
                </a:rPr>
                <a:t> Table</a:t>
              </a:r>
            </a:p>
          </p:txBody>
        </p:sp>
      </p:grpSp>
      <p:sp>
        <p:nvSpPr>
          <p:cNvPr id="66" name="TextBox 65">
            <a:extLst>
              <a:ext uri="{FF2B5EF4-FFF2-40B4-BE49-F238E27FC236}">
                <a16:creationId xmlns:a16="http://schemas.microsoft.com/office/drawing/2014/main" id="{B3EFCB19-D08B-D029-6F2D-457A9C0FB3E1}"/>
              </a:ext>
            </a:extLst>
          </p:cNvPr>
          <p:cNvSpPr txBox="1"/>
          <p:nvPr/>
        </p:nvSpPr>
        <p:spPr>
          <a:xfrm>
            <a:off x="9217641" y="5609909"/>
            <a:ext cx="4224374" cy="2950744"/>
          </a:xfrm>
          <a:prstGeom prst="rect">
            <a:avLst/>
          </a:prstGeom>
          <a:noFill/>
        </p:spPr>
        <p:txBody>
          <a:bodyPr wrap="square">
            <a:spAutoFit/>
          </a:bodyPr>
          <a:lstStyle/>
          <a:p>
            <a:pPr>
              <a:lnSpc>
                <a:spcPct val="150000"/>
              </a:lnSpc>
              <a:buFont typeface="Arial" panose="020B0604020202020204" pitchFamily="34" charset="0"/>
              <a:buChar char="•"/>
            </a:pPr>
            <a:r>
              <a:rPr lang="en-US" sz="2100" b="1" dirty="0" err="1"/>
              <a:t>ShoppingCartId</a:t>
            </a:r>
            <a:r>
              <a:rPr lang="en-US" sz="2100" dirty="0"/>
              <a:t>: Foreign key to the shopping cart.</a:t>
            </a:r>
          </a:p>
          <a:p>
            <a:pPr>
              <a:lnSpc>
                <a:spcPct val="150000"/>
              </a:lnSpc>
              <a:buFont typeface="Arial" panose="020B0604020202020204" pitchFamily="34" charset="0"/>
              <a:buChar char="•"/>
            </a:pPr>
            <a:r>
              <a:rPr lang="en-US" sz="2100" b="1" dirty="0" err="1"/>
              <a:t>ProductVariantId</a:t>
            </a:r>
            <a:r>
              <a:rPr lang="en-US" sz="2100" dirty="0"/>
              <a:t>: Foreign key to the product variant.</a:t>
            </a:r>
          </a:p>
          <a:p>
            <a:pPr>
              <a:lnSpc>
                <a:spcPct val="150000"/>
              </a:lnSpc>
              <a:buFont typeface="Arial" panose="020B0604020202020204" pitchFamily="34" charset="0"/>
              <a:buChar char="•"/>
            </a:pPr>
            <a:r>
              <a:rPr lang="en-US" sz="2100" b="1" dirty="0"/>
              <a:t>Quantity</a:t>
            </a:r>
            <a:r>
              <a:rPr lang="en-US" sz="2100" dirty="0"/>
              <a:t>: Quantity of the product in the cart.</a:t>
            </a:r>
          </a:p>
        </p:txBody>
      </p:sp>
      <p:sp>
        <p:nvSpPr>
          <p:cNvPr id="70" name="TextBox 69">
            <a:extLst>
              <a:ext uri="{FF2B5EF4-FFF2-40B4-BE49-F238E27FC236}">
                <a16:creationId xmlns:a16="http://schemas.microsoft.com/office/drawing/2014/main" id="{D732CA6A-10E9-2093-22AF-1FAF57942FA3}"/>
              </a:ext>
            </a:extLst>
          </p:cNvPr>
          <p:cNvSpPr txBox="1"/>
          <p:nvPr/>
        </p:nvSpPr>
        <p:spPr>
          <a:xfrm>
            <a:off x="13638442" y="5117919"/>
            <a:ext cx="3693672" cy="3477875"/>
          </a:xfrm>
          <a:prstGeom prst="rect">
            <a:avLst/>
          </a:prstGeom>
          <a:noFill/>
        </p:spPr>
        <p:txBody>
          <a:bodyPr wrap="square">
            <a:spAutoFit/>
          </a:bodyPr>
          <a:lstStyle/>
          <a:p>
            <a:pPr>
              <a:buFont typeface="Arial" panose="020B0604020202020204" pitchFamily="34" charset="0"/>
              <a:buChar char="•"/>
            </a:pPr>
            <a:r>
              <a:rPr lang="en-US" sz="2000" b="1" dirty="0" err="1"/>
              <a:t>PaymentId</a:t>
            </a:r>
            <a:r>
              <a:rPr lang="en-US" sz="2000" dirty="0"/>
              <a:t>: Primary key to uniquely identify each payment.</a:t>
            </a:r>
          </a:p>
          <a:p>
            <a:pPr>
              <a:buFont typeface="Arial" panose="020B0604020202020204" pitchFamily="34" charset="0"/>
              <a:buChar char="•"/>
            </a:pPr>
            <a:r>
              <a:rPr lang="en-US" sz="2000" b="1" dirty="0" err="1"/>
              <a:t>OrderId</a:t>
            </a:r>
            <a:r>
              <a:rPr lang="en-US" sz="2000" dirty="0"/>
              <a:t>: Foreign key to the related order.</a:t>
            </a:r>
          </a:p>
          <a:p>
            <a:pPr>
              <a:buFont typeface="Arial" panose="020B0604020202020204" pitchFamily="34" charset="0"/>
              <a:buChar char="•"/>
            </a:pPr>
            <a:r>
              <a:rPr lang="en-US" sz="2000" b="1" dirty="0" err="1"/>
              <a:t>PaymentType</a:t>
            </a:r>
            <a:r>
              <a:rPr lang="en-US" sz="2000" dirty="0"/>
              <a:t>: Method of payment (e.g., credit card, PayPal).</a:t>
            </a:r>
          </a:p>
          <a:p>
            <a:pPr>
              <a:buFont typeface="Arial" panose="020B0604020202020204" pitchFamily="34" charset="0"/>
              <a:buChar char="•"/>
            </a:pPr>
            <a:r>
              <a:rPr lang="en-US" sz="2000" b="1" dirty="0" err="1"/>
              <a:t>PaymentStatus</a:t>
            </a:r>
            <a:r>
              <a:rPr lang="en-US" sz="2000" dirty="0"/>
              <a:t>: Status of the payment (e.g., paid, pending).</a:t>
            </a:r>
          </a:p>
          <a:p>
            <a:pPr>
              <a:buFont typeface="Arial" panose="020B0604020202020204" pitchFamily="34" charset="0"/>
              <a:buChar char="•"/>
            </a:pPr>
            <a:r>
              <a:rPr lang="en-US" sz="2000" b="1" dirty="0" err="1"/>
              <a:t>PaymentTime</a:t>
            </a:r>
            <a:r>
              <a:rPr lang="en-US" sz="2000" dirty="0"/>
              <a:t>: Time when the payment was made.</a:t>
            </a:r>
          </a:p>
        </p:txBody>
      </p:sp>
      <p:pic>
        <p:nvPicPr>
          <p:cNvPr id="6146" name="Picture 2" descr="Ecommerce icon">
            <a:extLst>
              <a:ext uri="{FF2B5EF4-FFF2-40B4-BE49-F238E27FC236}">
                <a16:creationId xmlns:a16="http://schemas.microsoft.com/office/drawing/2014/main" id="{ACF726F9-DC3E-EC20-C7A8-62206D4AE0EC}"/>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08873" y="3176023"/>
            <a:ext cx="2304918" cy="230491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hopping cart icon">
            <a:extLst>
              <a:ext uri="{FF2B5EF4-FFF2-40B4-BE49-F238E27FC236}">
                <a16:creationId xmlns:a16="http://schemas.microsoft.com/office/drawing/2014/main" id="{621C3FCE-E7BE-8430-E6C1-CBDB6D2B9319}"/>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75209" y="3366271"/>
            <a:ext cx="1839918" cy="183991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oods icon">
            <a:extLst>
              <a:ext uri="{FF2B5EF4-FFF2-40B4-BE49-F238E27FC236}">
                <a16:creationId xmlns:a16="http://schemas.microsoft.com/office/drawing/2014/main" id="{7D17D95F-565E-A2C3-4D03-7F6A3489FE16}"/>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37541" y="3462447"/>
            <a:ext cx="2018494" cy="201849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nvoice icon">
            <a:extLst>
              <a:ext uri="{FF2B5EF4-FFF2-40B4-BE49-F238E27FC236}">
                <a16:creationId xmlns:a16="http://schemas.microsoft.com/office/drawing/2014/main" id="{F2CAABFA-1D3E-432D-2A77-0521EA4229D8}"/>
              </a:ext>
            </a:extLst>
          </p:cNvPr>
          <p:cNvPicPr>
            <a:picLocks noChangeAspect="1" noChangeArrowheads="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24673" y="3366271"/>
            <a:ext cx="1836678" cy="18366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4">
            <a:extLst>
              <a:ext uri="{FF2B5EF4-FFF2-40B4-BE49-F238E27FC236}">
                <a16:creationId xmlns:a16="http://schemas.microsoft.com/office/drawing/2014/main" id="{6008652B-19AA-823E-713D-77DCD0DFA50B}"/>
              </a:ext>
            </a:extLst>
          </p:cNvPr>
          <p:cNvSpPr txBox="1"/>
          <p:nvPr/>
        </p:nvSpPr>
        <p:spPr>
          <a:xfrm>
            <a:off x="1182131" y="152228"/>
            <a:ext cx="3520279"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Tables</a:t>
            </a:r>
          </a:p>
        </p:txBody>
      </p:sp>
    </p:spTree>
    <p:extLst>
      <p:ext uri="{BB962C8B-B14F-4D97-AF65-F5344CB8AC3E}">
        <p14:creationId xmlns:p14="http://schemas.microsoft.com/office/powerpoint/2010/main" val="88928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AA3F0-7148-AE2C-AD92-A2954658FB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16E905-AC98-252B-FEAE-EF24C0F36FFC}"/>
              </a:ext>
            </a:extLst>
          </p:cNvPr>
          <p:cNvSpPr/>
          <p:nvPr/>
        </p:nvSpPr>
        <p:spPr>
          <a:xfrm flipH="1">
            <a:off x="0" y="-65574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F10E4012-8E12-C0D4-009F-757F9B30D7E6}"/>
              </a:ext>
            </a:extLst>
          </p:cNvPr>
          <p:cNvGrpSpPr/>
          <p:nvPr/>
        </p:nvGrpSpPr>
        <p:grpSpPr>
          <a:xfrm>
            <a:off x="0" y="0"/>
            <a:ext cx="2085269" cy="10287000"/>
            <a:chOff x="0" y="0"/>
            <a:chExt cx="1201388" cy="2709333"/>
          </a:xfrm>
        </p:grpSpPr>
        <p:sp>
          <p:nvSpPr>
            <p:cNvPr id="4" name="Freeform 4">
              <a:extLst>
                <a:ext uri="{FF2B5EF4-FFF2-40B4-BE49-F238E27FC236}">
                  <a16:creationId xmlns:a16="http://schemas.microsoft.com/office/drawing/2014/main" id="{5D521272-CFF3-19F8-2CE4-0362E0F004DC}"/>
                </a:ext>
              </a:extLst>
            </p:cNvPr>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a:extLst>
                <a:ext uri="{FF2B5EF4-FFF2-40B4-BE49-F238E27FC236}">
                  <a16:creationId xmlns:a16="http://schemas.microsoft.com/office/drawing/2014/main" id="{290ECAB3-AB43-28EF-4A9E-348CD4460925}"/>
                </a:ext>
              </a:extLst>
            </p:cNvPr>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E0784620-FD2C-7A8F-59DE-E94A3F2F4038}"/>
              </a:ext>
            </a:extLst>
          </p:cNvPr>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a:extLst>
              <a:ext uri="{FF2B5EF4-FFF2-40B4-BE49-F238E27FC236}">
                <a16:creationId xmlns:a16="http://schemas.microsoft.com/office/drawing/2014/main" id="{D9319C37-4294-3181-4A25-D31AA5FE2223}"/>
              </a:ext>
            </a:extLst>
          </p:cNvPr>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a:extLst>
              <a:ext uri="{FF2B5EF4-FFF2-40B4-BE49-F238E27FC236}">
                <a16:creationId xmlns:a16="http://schemas.microsoft.com/office/drawing/2014/main" id="{5329181F-1F3B-C1BF-9CE2-7898F4B8278B}"/>
              </a:ext>
            </a:extLst>
          </p:cNvPr>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1" name="AutoShape 31">
            <a:extLst>
              <a:ext uri="{FF2B5EF4-FFF2-40B4-BE49-F238E27FC236}">
                <a16:creationId xmlns:a16="http://schemas.microsoft.com/office/drawing/2014/main" id="{D5D68A4C-E616-15E3-062E-0521E98159C1}"/>
              </a:ext>
            </a:extLst>
          </p:cNvPr>
          <p:cNvSpPr/>
          <p:nvPr/>
        </p:nvSpPr>
        <p:spPr>
          <a:xfrm flipV="1">
            <a:off x="8355855" y="9277350"/>
            <a:ext cx="7846876" cy="0"/>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a:extLst>
              <a:ext uri="{FF2B5EF4-FFF2-40B4-BE49-F238E27FC236}">
                <a16:creationId xmlns:a16="http://schemas.microsoft.com/office/drawing/2014/main" id="{74585C95-5561-3020-A02B-497174E50124}"/>
              </a:ext>
            </a:extLst>
          </p:cNvPr>
          <p:cNvSpPr txBox="1"/>
          <p:nvPr/>
        </p:nvSpPr>
        <p:spPr>
          <a:xfrm>
            <a:off x="2463626" y="467260"/>
            <a:ext cx="10064801"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Relations</a:t>
            </a:r>
          </a:p>
        </p:txBody>
      </p:sp>
      <p:sp>
        <p:nvSpPr>
          <p:cNvPr id="33" name="Freeform 33">
            <a:extLst>
              <a:ext uri="{FF2B5EF4-FFF2-40B4-BE49-F238E27FC236}">
                <a16:creationId xmlns:a16="http://schemas.microsoft.com/office/drawing/2014/main" id="{270D7CE0-DA1D-1671-0B1A-3DF0FA634200}"/>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a:extLst>
              <a:ext uri="{FF2B5EF4-FFF2-40B4-BE49-F238E27FC236}">
                <a16:creationId xmlns:a16="http://schemas.microsoft.com/office/drawing/2014/main" id="{8E997CCB-89BE-82CB-E11B-5416593B81EE}"/>
              </a:ext>
            </a:extLst>
          </p:cNvPr>
          <p:cNvGrpSpPr/>
          <p:nvPr/>
        </p:nvGrpSpPr>
        <p:grpSpPr>
          <a:xfrm>
            <a:off x="16481007" y="1073135"/>
            <a:ext cx="1514312" cy="1301362"/>
            <a:chOff x="0" y="0"/>
            <a:chExt cx="812800" cy="698500"/>
          </a:xfrm>
        </p:grpSpPr>
        <p:sp>
          <p:nvSpPr>
            <p:cNvPr id="35" name="Freeform 35">
              <a:extLst>
                <a:ext uri="{FF2B5EF4-FFF2-40B4-BE49-F238E27FC236}">
                  <a16:creationId xmlns:a16="http://schemas.microsoft.com/office/drawing/2014/main" id="{C7369C29-4EA5-EC0F-905A-02F059289D91}"/>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a:extLst>
                <a:ext uri="{FF2B5EF4-FFF2-40B4-BE49-F238E27FC236}">
                  <a16:creationId xmlns:a16="http://schemas.microsoft.com/office/drawing/2014/main" id="{FE2E33F1-D1D5-9792-FAFE-066D24244145}"/>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6" name="Google Shape;430;p22">
            <a:extLst>
              <a:ext uri="{FF2B5EF4-FFF2-40B4-BE49-F238E27FC236}">
                <a16:creationId xmlns:a16="http://schemas.microsoft.com/office/drawing/2014/main" id="{740C6E41-E9F3-D955-FCEA-14F12A68CF29}"/>
              </a:ext>
            </a:extLst>
          </p:cNvPr>
          <p:cNvSpPr/>
          <p:nvPr/>
        </p:nvSpPr>
        <p:spPr>
          <a:xfrm rot="10800000">
            <a:off x="1062989" y="3997408"/>
            <a:ext cx="4135200" cy="4135200"/>
          </a:xfrm>
          <a:prstGeom prst="ellipse">
            <a:avLst/>
          </a:prstGeom>
          <a:solidFill>
            <a:schemeClr val="lt2"/>
          </a:solidFill>
          <a:ln>
            <a:noFill/>
          </a:ln>
        </p:spPr>
        <p:txBody>
          <a:bodyPr spcFirstLastPara="1" wrap="square" lIns="182850" tIns="182850" rIns="182850" bIns="182850" anchor="ctr" anchorCtr="0">
            <a:noAutofit/>
          </a:bodyPr>
          <a:lstStyle/>
          <a:p>
            <a:endParaRPr sz="3600" dirty="0"/>
          </a:p>
        </p:txBody>
      </p:sp>
      <p:sp>
        <p:nvSpPr>
          <p:cNvPr id="7" name="Google Shape;431;p22">
            <a:extLst>
              <a:ext uri="{FF2B5EF4-FFF2-40B4-BE49-F238E27FC236}">
                <a16:creationId xmlns:a16="http://schemas.microsoft.com/office/drawing/2014/main" id="{C9A8518C-1DF0-3664-6064-CFDA398D2AC2}"/>
              </a:ext>
            </a:extLst>
          </p:cNvPr>
          <p:cNvSpPr/>
          <p:nvPr/>
        </p:nvSpPr>
        <p:spPr>
          <a:xfrm flipH="1">
            <a:off x="1351589" y="4337318"/>
            <a:ext cx="3558000" cy="3558000"/>
          </a:xfrm>
          <a:prstGeom prst="ellipse">
            <a:avLst/>
          </a:prstGeom>
          <a:solidFill>
            <a:schemeClr val="accent6"/>
          </a:solidFill>
          <a:ln>
            <a:noFill/>
          </a:ln>
        </p:spPr>
        <p:txBody>
          <a:bodyPr spcFirstLastPara="1" wrap="square" lIns="182850" tIns="182850" rIns="182850" bIns="182850" anchor="ctr" anchorCtr="0">
            <a:noAutofit/>
          </a:bodyPr>
          <a:lstStyle/>
          <a:p>
            <a:endParaRPr lang="en-US" sz="3600" dirty="0">
              <a:hlinkClick r:id="rId7"/>
            </a:endParaRPr>
          </a:p>
          <a:p>
            <a:endParaRPr sz="3600" dirty="0"/>
          </a:p>
        </p:txBody>
      </p:sp>
      <p:sp>
        <p:nvSpPr>
          <p:cNvPr id="8" name="Google Shape;432;p22">
            <a:extLst>
              <a:ext uri="{FF2B5EF4-FFF2-40B4-BE49-F238E27FC236}">
                <a16:creationId xmlns:a16="http://schemas.microsoft.com/office/drawing/2014/main" id="{626E4158-DA40-1D15-BD3B-16A8E2C48748}"/>
              </a:ext>
            </a:extLst>
          </p:cNvPr>
          <p:cNvSpPr/>
          <p:nvPr/>
        </p:nvSpPr>
        <p:spPr>
          <a:xfrm>
            <a:off x="6712487" y="3366450"/>
            <a:ext cx="2827800" cy="854400"/>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r>
              <a:rPr lang="en-US" sz="2800" dirty="0">
                <a:solidFill>
                  <a:srgbClr val="FFFFFF"/>
                </a:solidFill>
                <a:latin typeface="Fira Sans Extra Condensed Medium"/>
                <a:ea typeface="Fira Sans Extra Condensed Medium"/>
                <a:cs typeface="Fira Sans Extra Condensed Medium"/>
                <a:sym typeface="Fira Sans Extra Condensed Medium"/>
              </a:rPr>
              <a:t>Order - Payment</a:t>
            </a:r>
          </a:p>
        </p:txBody>
      </p:sp>
      <p:cxnSp>
        <p:nvCxnSpPr>
          <p:cNvPr id="9" name="Google Shape;433;p22">
            <a:extLst>
              <a:ext uri="{FF2B5EF4-FFF2-40B4-BE49-F238E27FC236}">
                <a16:creationId xmlns:a16="http://schemas.microsoft.com/office/drawing/2014/main" id="{113D8FCC-EF09-317D-9BF2-61881BC90C12}"/>
              </a:ext>
            </a:extLst>
          </p:cNvPr>
          <p:cNvCxnSpPr>
            <a:cxnSpLocks/>
            <a:stCxn id="8" idx="1"/>
            <a:endCxn id="10" idx="6"/>
          </p:cNvCxnSpPr>
          <p:nvPr/>
        </p:nvCxnSpPr>
        <p:spPr>
          <a:xfrm flipH="1">
            <a:off x="4708259" y="3793650"/>
            <a:ext cx="2004228" cy="371384"/>
          </a:xfrm>
          <a:prstGeom prst="straightConnector1">
            <a:avLst/>
          </a:prstGeom>
          <a:noFill/>
          <a:ln w="9525" cap="flat" cmpd="sng">
            <a:solidFill>
              <a:srgbClr val="000000"/>
            </a:solidFill>
            <a:prstDash val="solid"/>
            <a:round/>
            <a:headEnd type="none" w="med" len="med"/>
            <a:tailEnd type="none" w="med" len="med"/>
          </a:ln>
        </p:spPr>
      </p:cxnSp>
      <p:sp>
        <p:nvSpPr>
          <p:cNvPr id="10" name="Google Shape;434;p22">
            <a:extLst>
              <a:ext uri="{FF2B5EF4-FFF2-40B4-BE49-F238E27FC236}">
                <a16:creationId xmlns:a16="http://schemas.microsoft.com/office/drawing/2014/main" id="{31B5F77D-E5A9-A60B-C008-410C514BA5DE}"/>
              </a:ext>
            </a:extLst>
          </p:cNvPr>
          <p:cNvSpPr/>
          <p:nvPr/>
        </p:nvSpPr>
        <p:spPr>
          <a:xfrm>
            <a:off x="4521659" y="4071734"/>
            <a:ext cx="186600" cy="186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11" name="Google Shape;441;p22">
            <a:extLst>
              <a:ext uri="{FF2B5EF4-FFF2-40B4-BE49-F238E27FC236}">
                <a16:creationId xmlns:a16="http://schemas.microsoft.com/office/drawing/2014/main" id="{0EEEBD31-852C-BA32-106E-0F37642DDF4B}"/>
              </a:ext>
            </a:extLst>
          </p:cNvPr>
          <p:cNvSpPr/>
          <p:nvPr/>
        </p:nvSpPr>
        <p:spPr>
          <a:xfrm>
            <a:off x="6760181" y="7150020"/>
            <a:ext cx="2827800" cy="854400"/>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r>
              <a:rPr lang="en-US" sz="2400" dirty="0">
                <a:solidFill>
                  <a:srgbClr val="FFFFFF"/>
                </a:solidFill>
                <a:latin typeface="Fira Sans Extra Condensed Medium"/>
                <a:ea typeface="Fira Sans Extra Condensed Medium"/>
                <a:cs typeface="Fira Sans Extra Condensed Medium"/>
                <a:sym typeface="Fira Sans Extra Condensed Medium"/>
              </a:rPr>
              <a:t>User - </a:t>
            </a:r>
            <a:r>
              <a:rPr lang="en-US" sz="2400" dirty="0" err="1">
                <a:solidFill>
                  <a:srgbClr val="FFFFFF"/>
                </a:solidFill>
                <a:latin typeface="Fira Sans Extra Condensed Medium"/>
                <a:ea typeface="Fira Sans Extra Condensed Medium"/>
                <a:cs typeface="Fira Sans Extra Condensed Medium"/>
                <a:sym typeface="Fira Sans Extra Condensed Medium"/>
              </a:rPr>
              <a:t>ShoppingCart</a:t>
            </a: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12" name="Google Shape;442;p22">
            <a:extLst>
              <a:ext uri="{FF2B5EF4-FFF2-40B4-BE49-F238E27FC236}">
                <a16:creationId xmlns:a16="http://schemas.microsoft.com/office/drawing/2014/main" id="{EC9A224F-9B3F-7817-4896-74F9C1737A0F}"/>
              </a:ext>
            </a:extLst>
          </p:cNvPr>
          <p:cNvCxnSpPr>
            <a:cxnSpLocks/>
            <a:stCxn id="11" idx="1"/>
            <a:endCxn id="13" idx="6"/>
          </p:cNvCxnSpPr>
          <p:nvPr/>
        </p:nvCxnSpPr>
        <p:spPr>
          <a:xfrm flipH="1" flipV="1">
            <a:off x="5347248" y="7054380"/>
            <a:ext cx="1412934" cy="522840"/>
          </a:xfrm>
          <a:prstGeom prst="straightConnector1">
            <a:avLst/>
          </a:prstGeom>
          <a:noFill/>
          <a:ln w="9525" cap="flat" cmpd="sng">
            <a:solidFill>
              <a:srgbClr val="000000"/>
            </a:solidFill>
            <a:prstDash val="solid"/>
            <a:round/>
            <a:headEnd type="none" w="med" len="med"/>
            <a:tailEnd type="none" w="med" len="med"/>
          </a:ln>
        </p:spPr>
      </p:cxnSp>
      <p:sp>
        <p:nvSpPr>
          <p:cNvPr id="13" name="Google Shape;443;p22">
            <a:extLst>
              <a:ext uri="{FF2B5EF4-FFF2-40B4-BE49-F238E27FC236}">
                <a16:creationId xmlns:a16="http://schemas.microsoft.com/office/drawing/2014/main" id="{867050D5-FA3D-B1FA-952A-1BCA31E0BEC7}"/>
              </a:ext>
            </a:extLst>
          </p:cNvPr>
          <p:cNvSpPr/>
          <p:nvPr/>
        </p:nvSpPr>
        <p:spPr>
          <a:xfrm>
            <a:off x="5160647" y="6961080"/>
            <a:ext cx="186600" cy="186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14" name="Google Shape;448;p22">
            <a:extLst>
              <a:ext uri="{FF2B5EF4-FFF2-40B4-BE49-F238E27FC236}">
                <a16:creationId xmlns:a16="http://schemas.microsoft.com/office/drawing/2014/main" id="{3B776B8B-5F10-6E2D-6ED1-6A9BDFC9EB4C}"/>
              </a:ext>
            </a:extLst>
          </p:cNvPr>
          <p:cNvSpPr txBox="1"/>
          <p:nvPr/>
        </p:nvSpPr>
        <p:spPr>
          <a:xfrm>
            <a:off x="10988127" y="2702192"/>
            <a:ext cx="4159200" cy="1180200"/>
          </a:xfrm>
          <a:prstGeom prst="rect">
            <a:avLst/>
          </a:prstGeom>
          <a:noFill/>
          <a:ln>
            <a:noFill/>
          </a:ln>
        </p:spPr>
        <p:txBody>
          <a:bodyPr spcFirstLastPara="1" wrap="square" lIns="182850" tIns="182850" rIns="182850" bIns="182850" anchor="ctr" anchorCtr="0">
            <a:noAutofit/>
          </a:bodyPr>
          <a:lstStyle/>
          <a:p>
            <a:pPr algn="r"/>
            <a:endParaRPr sz="2400" dirty="0">
              <a:latin typeface="Roboto"/>
              <a:ea typeface="Roboto"/>
              <a:cs typeface="Roboto"/>
              <a:sym typeface="Roboto"/>
            </a:endParaRPr>
          </a:p>
        </p:txBody>
      </p:sp>
      <p:pic>
        <p:nvPicPr>
          <p:cNvPr id="15" name="Picture 2" descr="Third party icon">
            <a:extLst>
              <a:ext uri="{FF2B5EF4-FFF2-40B4-BE49-F238E27FC236}">
                <a16:creationId xmlns:a16="http://schemas.microsoft.com/office/drawing/2014/main" id="{013A931B-6E94-A755-0BBF-6CE4E43B74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9811" y="4893836"/>
            <a:ext cx="2048076" cy="204807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441;p22">
            <a:extLst>
              <a:ext uri="{FF2B5EF4-FFF2-40B4-BE49-F238E27FC236}">
                <a16:creationId xmlns:a16="http://schemas.microsoft.com/office/drawing/2014/main" id="{871F6D9E-2C84-3A11-D725-93761DD569BF}"/>
              </a:ext>
            </a:extLst>
          </p:cNvPr>
          <p:cNvSpPr/>
          <p:nvPr/>
        </p:nvSpPr>
        <p:spPr>
          <a:xfrm>
            <a:off x="9914961" y="6907363"/>
            <a:ext cx="7025948" cy="1284026"/>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7" name="Google Shape;432;p22">
            <a:extLst>
              <a:ext uri="{FF2B5EF4-FFF2-40B4-BE49-F238E27FC236}">
                <a16:creationId xmlns:a16="http://schemas.microsoft.com/office/drawing/2014/main" id="{A18BD256-895F-7BC4-14BE-4B36754971F8}"/>
              </a:ext>
            </a:extLst>
          </p:cNvPr>
          <p:cNvSpPr/>
          <p:nvPr/>
        </p:nvSpPr>
        <p:spPr>
          <a:xfrm>
            <a:off x="9587981" y="3218152"/>
            <a:ext cx="7838996" cy="1204628"/>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endParaRPr lang="en-US" sz="3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 name="Rectangle 2">
            <a:extLst>
              <a:ext uri="{FF2B5EF4-FFF2-40B4-BE49-F238E27FC236}">
                <a16:creationId xmlns:a16="http://schemas.microsoft.com/office/drawing/2014/main" id="{01B058A8-8CD3-BA15-B908-F656D99E1AE8}"/>
              </a:ext>
            </a:extLst>
          </p:cNvPr>
          <p:cNvSpPr>
            <a:spLocks noChangeArrowheads="1"/>
          </p:cNvSpPr>
          <p:nvPr/>
        </p:nvSpPr>
        <p:spPr bwMode="auto">
          <a:xfrm>
            <a:off x="10053475" y="7093743"/>
            <a:ext cx="67121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r>
              <a:rPr lang="en-US" altLang="en-US" dirty="0">
                <a:solidFill>
                  <a:schemeClr val="bg1"/>
                </a:solidFill>
                <a:latin typeface="Arial" panose="020B0604020202020204" pitchFamily="34" charset="0"/>
              </a:rPr>
              <a:t>Each User can have one </a:t>
            </a:r>
            <a:r>
              <a:rPr lang="en-US" altLang="en-US" dirty="0" err="1">
                <a:solidFill>
                  <a:schemeClr val="bg1"/>
                </a:solidFill>
                <a:latin typeface="Arial" panose="020B0604020202020204" pitchFamily="34" charset="0"/>
              </a:rPr>
              <a:t>ShoppingCart</a:t>
            </a:r>
            <a:r>
              <a:rPr lang="en-US" altLang="en-US" dirty="0">
                <a:solidFill>
                  <a:schemeClr val="bg1"/>
                </a:solidFill>
                <a:latin typeface="Arial" panose="020B0604020202020204" pitchFamily="34" charset="0"/>
              </a:rPr>
              <a:t>, and each </a:t>
            </a:r>
            <a:r>
              <a:rPr lang="en-US" altLang="en-US" dirty="0" err="1">
                <a:solidFill>
                  <a:schemeClr val="bg1"/>
                </a:solidFill>
                <a:latin typeface="Arial" panose="020B0604020202020204" pitchFamily="34" charset="0"/>
              </a:rPr>
              <a:t>ShoppingCart</a:t>
            </a:r>
            <a:r>
              <a:rPr lang="en-US" altLang="en-US" dirty="0">
                <a:solidFill>
                  <a:schemeClr val="bg1"/>
                </a:solidFill>
                <a:latin typeface="Arial" panose="020B0604020202020204" pitchFamily="34" charset="0"/>
              </a:rPr>
              <a:t> belongs to one </a:t>
            </a:r>
            <a:r>
              <a:rPr lang="en-US" altLang="en-US" dirty="0" err="1">
                <a:solidFill>
                  <a:schemeClr val="bg1"/>
                </a:solidFill>
                <a:latin typeface="Arial" panose="020B0604020202020204" pitchFamily="34" charset="0"/>
              </a:rPr>
              <a:t>User.This</a:t>
            </a:r>
            <a:r>
              <a:rPr lang="en-US" altLang="en-US" dirty="0">
                <a:solidFill>
                  <a:schemeClr val="bg1"/>
                </a:solidFill>
                <a:latin typeface="Arial" panose="020B0604020202020204" pitchFamily="34" charset="0"/>
              </a:rPr>
              <a:t> is represented by the </a:t>
            </a:r>
            <a:r>
              <a:rPr lang="en-US" altLang="en-US" dirty="0" err="1">
                <a:solidFill>
                  <a:schemeClr val="bg1"/>
                </a:solidFill>
                <a:latin typeface="Arial" panose="020B0604020202020204" pitchFamily="34" charset="0"/>
              </a:rPr>
              <a:t>UserId</a:t>
            </a:r>
            <a:r>
              <a:rPr lang="en-US" altLang="en-US" dirty="0">
                <a:solidFill>
                  <a:schemeClr val="bg1"/>
                </a:solidFill>
                <a:latin typeface="Arial" panose="020B0604020202020204" pitchFamily="34" charset="0"/>
              </a:rPr>
              <a:t> foreign key in the </a:t>
            </a:r>
            <a:r>
              <a:rPr lang="en-US" altLang="en-US" dirty="0" err="1">
                <a:solidFill>
                  <a:schemeClr val="bg1"/>
                </a:solidFill>
                <a:latin typeface="Arial" panose="020B0604020202020204" pitchFamily="34" charset="0"/>
              </a:rPr>
              <a:t>ShoppingCart</a:t>
            </a:r>
            <a:r>
              <a:rPr lang="en-US" altLang="en-US" dirty="0">
                <a:solidFill>
                  <a:schemeClr val="bg1"/>
                </a:solidFill>
                <a:latin typeface="Arial" panose="020B0604020202020204" pitchFamily="34" charset="0"/>
              </a:rPr>
              <a:t> table.</a:t>
            </a:r>
          </a:p>
        </p:txBody>
      </p:sp>
      <p:sp>
        <p:nvSpPr>
          <p:cNvPr id="19" name="Rectangle 1">
            <a:extLst>
              <a:ext uri="{FF2B5EF4-FFF2-40B4-BE49-F238E27FC236}">
                <a16:creationId xmlns:a16="http://schemas.microsoft.com/office/drawing/2014/main" id="{4836D11C-B7A2-50FD-7D45-D7F083602058}"/>
              </a:ext>
            </a:extLst>
          </p:cNvPr>
          <p:cNvSpPr>
            <a:spLocks noChangeArrowheads="1"/>
          </p:cNvSpPr>
          <p:nvPr/>
        </p:nvSpPr>
        <p:spPr bwMode="auto">
          <a:xfrm>
            <a:off x="9766068" y="3239654"/>
            <a:ext cx="748282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r>
              <a:rPr lang="en-US" altLang="en-US" sz="2000" b="1" dirty="0">
                <a:solidFill>
                  <a:schemeClr val="bg1"/>
                </a:solidFill>
                <a:latin typeface="Arial" panose="020B0604020202020204" pitchFamily="34" charset="0"/>
              </a:rPr>
              <a:t>Order</a:t>
            </a:r>
            <a:r>
              <a:rPr lang="en-US" altLang="en-US" sz="2000" dirty="0">
                <a:solidFill>
                  <a:schemeClr val="bg1"/>
                </a:solidFill>
                <a:latin typeface="Arial" panose="020B0604020202020204" pitchFamily="34" charset="0"/>
              </a:rPr>
              <a:t> can have one associated </a:t>
            </a:r>
            <a:r>
              <a:rPr lang="en-US" altLang="en-US" sz="2000" b="1" dirty="0">
                <a:solidFill>
                  <a:schemeClr val="bg1"/>
                </a:solidFill>
                <a:latin typeface="Arial" panose="020B0604020202020204" pitchFamily="34" charset="0"/>
              </a:rPr>
              <a:t>Payment</a:t>
            </a:r>
            <a:r>
              <a:rPr lang="en-US" altLang="en-US" sz="2000" dirty="0">
                <a:solidFill>
                  <a:schemeClr val="bg1"/>
                </a:solidFill>
                <a:latin typeface="Arial" panose="020B0604020202020204" pitchFamily="34" charset="0"/>
              </a:rPr>
              <a:t>, and each </a:t>
            </a:r>
            <a:r>
              <a:rPr lang="en-US" altLang="en-US" sz="2000" b="1" dirty="0" err="1">
                <a:solidFill>
                  <a:schemeClr val="bg1"/>
                </a:solidFill>
                <a:latin typeface="Arial" panose="020B0604020202020204" pitchFamily="34" charset="0"/>
              </a:rPr>
              <a:t>Payament</a:t>
            </a:r>
            <a:r>
              <a:rPr lang="en-US" altLang="en-US" sz="2000" dirty="0">
                <a:solidFill>
                  <a:schemeClr val="bg1"/>
                </a:solidFill>
                <a:latin typeface="Arial" panose="020B0604020202020204" pitchFamily="34" charset="0"/>
              </a:rPr>
              <a:t> is linked to a single </a:t>
            </a:r>
            <a:r>
              <a:rPr lang="en-US" altLang="en-US" sz="2000" b="1" dirty="0">
                <a:solidFill>
                  <a:schemeClr val="bg1"/>
                </a:solidFill>
                <a:latin typeface="Arial" panose="020B0604020202020204" pitchFamily="34" charset="0"/>
              </a:rPr>
              <a:t>Order</a:t>
            </a:r>
            <a:r>
              <a:rPr lang="en-US" altLang="en-US" sz="2000"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sz="2000" dirty="0">
                <a:solidFill>
                  <a:schemeClr val="bg1"/>
                </a:solidFill>
                <a:latin typeface="Arial" panose="020B0604020202020204" pitchFamily="34" charset="0"/>
              </a:rPr>
              <a:t>Represented by the </a:t>
            </a:r>
            <a:r>
              <a:rPr lang="en-US" altLang="en-US" sz="2000" b="1" dirty="0" err="1">
                <a:solidFill>
                  <a:schemeClr val="bg1"/>
                </a:solidFill>
                <a:latin typeface="Arial" panose="020B0604020202020204" pitchFamily="34" charset="0"/>
              </a:rPr>
              <a:t>OrderId</a:t>
            </a:r>
            <a:r>
              <a:rPr lang="en-US" altLang="en-US" sz="2000" dirty="0">
                <a:solidFill>
                  <a:schemeClr val="bg1"/>
                </a:solidFill>
                <a:latin typeface="Arial" panose="020B0604020202020204" pitchFamily="34" charset="0"/>
              </a:rPr>
              <a:t> foreign key in the </a:t>
            </a:r>
            <a:r>
              <a:rPr lang="en-US" altLang="en-US" sz="2000" b="1" dirty="0">
                <a:solidFill>
                  <a:schemeClr val="bg1"/>
                </a:solidFill>
                <a:latin typeface="Arial" panose="020B0604020202020204" pitchFamily="34" charset="0"/>
              </a:rPr>
              <a:t>Payment</a:t>
            </a:r>
            <a:r>
              <a:rPr lang="en-US" altLang="en-US" sz="2000" dirty="0">
                <a:solidFill>
                  <a:schemeClr val="bg1"/>
                </a:solidFill>
                <a:latin typeface="Arial" panose="020B0604020202020204" pitchFamily="34" charset="0"/>
              </a:rPr>
              <a:t> table. </a:t>
            </a:r>
          </a:p>
        </p:txBody>
      </p:sp>
      <p:pic>
        <p:nvPicPr>
          <p:cNvPr id="1028" name="Picture 4" descr="Server icon">
            <a:extLst>
              <a:ext uri="{FF2B5EF4-FFF2-40B4-BE49-F238E27FC236}">
                <a16:creationId xmlns:a16="http://schemas.microsoft.com/office/drawing/2014/main" id="{746105E2-A039-F6DB-BC42-8ECB2B7A8C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1716" y="210178"/>
            <a:ext cx="1691687" cy="169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92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77F6-FC74-2ADA-84BD-D10A84FACA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6C7434-84CC-0F86-4D24-0820D1DD22F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CDC78981-150C-BFCD-4E12-003970B0E1CB}"/>
              </a:ext>
            </a:extLst>
          </p:cNvPr>
          <p:cNvGrpSpPr/>
          <p:nvPr/>
        </p:nvGrpSpPr>
        <p:grpSpPr>
          <a:xfrm>
            <a:off x="0" y="0"/>
            <a:ext cx="2085269" cy="10287000"/>
            <a:chOff x="0" y="0"/>
            <a:chExt cx="1201388" cy="2709333"/>
          </a:xfrm>
        </p:grpSpPr>
        <p:sp>
          <p:nvSpPr>
            <p:cNvPr id="4" name="Freeform 4">
              <a:extLst>
                <a:ext uri="{FF2B5EF4-FFF2-40B4-BE49-F238E27FC236}">
                  <a16:creationId xmlns:a16="http://schemas.microsoft.com/office/drawing/2014/main" id="{61232B9E-38A1-D2B0-1445-CEEF822679A2}"/>
                </a:ext>
              </a:extLst>
            </p:cNvPr>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a:extLst>
                <a:ext uri="{FF2B5EF4-FFF2-40B4-BE49-F238E27FC236}">
                  <a16:creationId xmlns:a16="http://schemas.microsoft.com/office/drawing/2014/main" id="{76EFE728-7BDA-35CF-3B94-E7F9A9967F56}"/>
                </a:ext>
              </a:extLst>
            </p:cNvPr>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47B6B003-4102-DF23-D16C-1413D258BDBE}"/>
              </a:ext>
            </a:extLst>
          </p:cNvPr>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a:extLst>
              <a:ext uri="{FF2B5EF4-FFF2-40B4-BE49-F238E27FC236}">
                <a16:creationId xmlns:a16="http://schemas.microsoft.com/office/drawing/2014/main" id="{849DABB8-6B15-5218-BC4E-F9408FE2B180}"/>
              </a:ext>
            </a:extLst>
          </p:cNvPr>
          <p:cNvSpPr/>
          <p:nvPr/>
        </p:nvSpPr>
        <p:spPr>
          <a:xfrm>
            <a:off x="17238163" y="9280941"/>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a:extLst>
              <a:ext uri="{FF2B5EF4-FFF2-40B4-BE49-F238E27FC236}">
                <a16:creationId xmlns:a16="http://schemas.microsoft.com/office/drawing/2014/main" id="{07DEDB59-4AA5-A2CE-88C8-2B7D89E55206}"/>
              </a:ext>
            </a:extLst>
          </p:cNvPr>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a:extLst>
              <a:ext uri="{FF2B5EF4-FFF2-40B4-BE49-F238E27FC236}">
                <a16:creationId xmlns:a16="http://schemas.microsoft.com/office/drawing/2014/main" id="{A35BD88D-A8D7-8815-979A-7FC5AAC2BD8D}"/>
              </a:ext>
            </a:extLst>
          </p:cNvPr>
          <p:cNvSpPr txBox="1"/>
          <p:nvPr/>
        </p:nvSpPr>
        <p:spPr>
          <a:xfrm>
            <a:off x="2463626" y="467260"/>
            <a:ext cx="12877911"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Relations</a:t>
            </a:r>
          </a:p>
        </p:txBody>
      </p:sp>
      <p:sp>
        <p:nvSpPr>
          <p:cNvPr id="33" name="Freeform 33">
            <a:extLst>
              <a:ext uri="{FF2B5EF4-FFF2-40B4-BE49-F238E27FC236}">
                <a16:creationId xmlns:a16="http://schemas.microsoft.com/office/drawing/2014/main" id="{1675A1DE-DDA0-3A46-4F6A-F0D36FF4A4BC}"/>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a:extLst>
              <a:ext uri="{FF2B5EF4-FFF2-40B4-BE49-F238E27FC236}">
                <a16:creationId xmlns:a16="http://schemas.microsoft.com/office/drawing/2014/main" id="{FC60B60F-9317-4CF8-8FF2-FB0A56F47766}"/>
              </a:ext>
            </a:extLst>
          </p:cNvPr>
          <p:cNvGrpSpPr/>
          <p:nvPr/>
        </p:nvGrpSpPr>
        <p:grpSpPr>
          <a:xfrm>
            <a:off x="16481007" y="1073135"/>
            <a:ext cx="1514312" cy="1301362"/>
            <a:chOff x="0" y="0"/>
            <a:chExt cx="812800" cy="698500"/>
          </a:xfrm>
        </p:grpSpPr>
        <p:sp>
          <p:nvSpPr>
            <p:cNvPr id="35" name="Freeform 35">
              <a:extLst>
                <a:ext uri="{FF2B5EF4-FFF2-40B4-BE49-F238E27FC236}">
                  <a16:creationId xmlns:a16="http://schemas.microsoft.com/office/drawing/2014/main" id="{7A7F1613-93CB-B245-797E-ED6D160A897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a:extLst>
                <a:ext uri="{FF2B5EF4-FFF2-40B4-BE49-F238E27FC236}">
                  <a16:creationId xmlns:a16="http://schemas.microsoft.com/office/drawing/2014/main" id="{3893BF3D-FD36-E71B-4F5A-1018D6DD844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4" name="Google Shape;448;p22">
            <a:extLst>
              <a:ext uri="{FF2B5EF4-FFF2-40B4-BE49-F238E27FC236}">
                <a16:creationId xmlns:a16="http://schemas.microsoft.com/office/drawing/2014/main" id="{901A97FB-F94A-6539-89C9-3C0E470F8181}"/>
              </a:ext>
            </a:extLst>
          </p:cNvPr>
          <p:cNvSpPr txBox="1"/>
          <p:nvPr/>
        </p:nvSpPr>
        <p:spPr>
          <a:xfrm>
            <a:off x="10988127" y="2702192"/>
            <a:ext cx="4159200" cy="1180200"/>
          </a:xfrm>
          <a:prstGeom prst="rect">
            <a:avLst/>
          </a:prstGeom>
          <a:noFill/>
          <a:ln>
            <a:noFill/>
          </a:ln>
        </p:spPr>
        <p:txBody>
          <a:bodyPr spcFirstLastPara="1" wrap="square" lIns="182850" tIns="182850" rIns="182850" bIns="182850" anchor="ctr" anchorCtr="0">
            <a:noAutofit/>
          </a:bodyPr>
          <a:lstStyle/>
          <a:p>
            <a:pPr algn="r"/>
            <a:endParaRPr sz="2400" dirty="0">
              <a:latin typeface="Roboto"/>
              <a:ea typeface="Roboto"/>
              <a:cs typeface="Roboto"/>
              <a:sym typeface="Roboto"/>
            </a:endParaRPr>
          </a:p>
        </p:txBody>
      </p:sp>
      <p:sp>
        <p:nvSpPr>
          <p:cNvPr id="20" name="Google Shape;431;p22">
            <a:extLst>
              <a:ext uri="{FF2B5EF4-FFF2-40B4-BE49-F238E27FC236}">
                <a16:creationId xmlns:a16="http://schemas.microsoft.com/office/drawing/2014/main" id="{B1303E6B-5865-C964-5D28-159729C8F92E}"/>
              </a:ext>
            </a:extLst>
          </p:cNvPr>
          <p:cNvSpPr/>
          <p:nvPr/>
        </p:nvSpPr>
        <p:spPr>
          <a:xfrm flipH="1">
            <a:off x="896231" y="3676353"/>
            <a:ext cx="3558000" cy="3558000"/>
          </a:xfrm>
          <a:prstGeom prst="ellipse">
            <a:avLst/>
          </a:prstGeom>
          <a:solidFill>
            <a:schemeClr val="accent6"/>
          </a:solidFill>
          <a:ln>
            <a:noFill/>
          </a:ln>
        </p:spPr>
        <p:txBody>
          <a:bodyPr spcFirstLastPara="1" wrap="square" lIns="182850" tIns="182850" rIns="182850" bIns="182850" anchor="ctr" anchorCtr="0">
            <a:noAutofit/>
          </a:bodyPr>
          <a:lstStyle/>
          <a:p>
            <a:endParaRPr lang="en-US" sz="3600" dirty="0">
              <a:hlinkClick r:id="rId7"/>
            </a:endParaRPr>
          </a:p>
          <a:p>
            <a:endParaRPr sz="3600" dirty="0"/>
          </a:p>
        </p:txBody>
      </p:sp>
      <p:sp>
        <p:nvSpPr>
          <p:cNvPr id="22" name="Google Shape;432;p22">
            <a:extLst>
              <a:ext uri="{FF2B5EF4-FFF2-40B4-BE49-F238E27FC236}">
                <a16:creationId xmlns:a16="http://schemas.microsoft.com/office/drawing/2014/main" id="{34F861F6-37DE-D2D6-5FD1-DDA949077536}"/>
              </a:ext>
            </a:extLst>
          </p:cNvPr>
          <p:cNvSpPr/>
          <p:nvPr/>
        </p:nvSpPr>
        <p:spPr>
          <a:xfrm>
            <a:off x="5695645" y="1481722"/>
            <a:ext cx="3033060" cy="1132787"/>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r>
              <a:rPr lang="en-US" sz="3400" dirty="0">
                <a:solidFill>
                  <a:srgbClr val="FFFFFF"/>
                </a:solidFill>
                <a:latin typeface="Fira Sans Extra Condensed Medium"/>
                <a:ea typeface="Fira Sans Extra Condensed Medium"/>
                <a:cs typeface="Fira Sans Extra Condensed Medium"/>
                <a:sym typeface="Fira Sans Extra Condensed Medium"/>
              </a:rPr>
              <a:t>User - Order</a:t>
            </a:r>
          </a:p>
        </p:txBody>
      </p:sp>
      <p:cxnSp>
        <p:nvCxnSpPr>
          <p:cNvPr id="23" name="Google Shape;433;p22">
            <a:extLst>
              <a:ext uri="{FF2B5EF4-FFF2-40B4-BE49-F238E27FC236}">
                <a16:creationId xmlns:a16="http://schemas.microsoft.com/office/drawing/2014/main" id="{C7510749-A174-135D-43B9-BCC5F53497D2}"/>
              </a:ext>
            </a:extLst>
          </p:cNvPr>
          <p:cNvCxnSpPr>
            <a:cxnSpLocks/>
            <a:endCxn id="24" idx="7"/>
          </p:cNvCxnSpPr>
          <p:nvPr/>
        </p:nvCxnSpPr>
        <p:spPr>
          <a:xfrm flipH="1">
            <a:off x="2778745" y="2187307"/>
            <a:ext cx="2866682" cy="1385705"/>
          </a:xfrm>
          <a:prstGeom prst="straightConnector1">
            <a:avLst/>
          </a:prstGeom>
          <a:noFill/>
          <a:ln w="9525" cap="flat" cmpd="sng">
            <a:solidFill>
              <a:srgbClr val="000000"/>
            </a:solidFill>
            <a:prstDash val="solid"/>
            <a:round/>
            <a:headEnd type="none" w="med" len="med"/>
            <a:tailEnd type="none" w="med" len="med"/>
          </a:ln>
        </p:spPr>
      </p:cxnSp>
      <p:sp>
        <p:nvSpPr>
          <p:cNvPr id="24" name="Google Shape;434;p22">
            <a:extLst>
              <a:ext uri="{FF2B5EF4-FFF2-40B4-BE49-F238E27FC236}">
                <a16:creationId xmlns:a16="http://schemas.microsoft.com/office/drawing/2014/main" id="{E2DDB0AB-0AA6-68D4-2308-706D4083F3C9}"/>
              </a:ext>
            </a:extLst>
          </p:cNvPr>
          <p:cNvSpPr/>
          <p:nvPr/>
        </p:nvSpPr>
        <p:spPr>
          <a:xfrm>
            <a:off x="2619472" y="3545685"/>
            <a:ext cx="186600" cy="186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25" name="Google Shape;435;p22">
            <a:extLst>
              <a:ext uri="{FF2B5EF4-FFF2-40B4-BE49-F238E27FC236}">
                <a16:creationId xmlns:a16="http://schemas.microsoft.com/office/drawing/2014/main" id="{76D565AF-9189-047C-8502-4B9335535DCA}"/>
              </a:ext>
            </a:extLst>
          </p:cNvPr>
          <p:cNvSpPr/>
          <p:nvPr/>
        </p:nvSpPr>
        <p:spPr>
          <a:xfrm>
            <a:off x="6725059" y="3091333"/>
            <a:ext cx="2827800" cy="854400"/>
          </a:xfrm>
          <a:prstGeom prst="roundRect">
            <a:avLst>
              <a:gd name="adj" fmla="val 50000"/>
            </a:avLst>
          </a:prstGeom>
          <a:solidFill>
            <a:schemeClr val="accent2"/>
          </a:solidFill>
          <a:ln>
            <a:noFill/>
          </a:ln>
        </p:spPr>
        <p:txBody>
          <a:bodyPr spcFirstLastPara="1" wrap="square" lIns="182850" tIns="182850" rIns="182850" bIns="182850" anchor="ctr" anchorCtr="0">
            <a:noAutofit/>
          </a:bodyPr>
          <a:lstStyle/>
          <a:p>
            <a:pPr algn="ctr">
              <a:buClr>
                <a:schemeClr val="dk1"/>
              </a:buClr>
              <a:buSzPts val="1100"/>
            </a:pPr>
            <a:r>
              <a:rPr lang="en-US" sz="2800" dirty="0">
                <a:solidFill>
                  <a:srgbClr val="FFFFFF"/>
                </a:solidFill>
                <a:latin typeface="Fira Sans Extra Condensed Medium"/>
                <a:ea typeface="Fira Sans Extra Condensed Medium"/>
                <a:cs typeface="Fira Sans Extra Condensed Medium"/>
                <a:sym typeface="Fira Sans Extra Condensed Medium"/>
              </a:rPr>
              <a:t>Order - </a:t>
            </a:r>
            <a:r>
              <a:rPr lang="en-US" sz="2800" dirty="0" err="1">
                <a:solidFill>
                  <a:srgbClr val="FFFFFF"/>
                </a:solidFill>
                <a:latin typeface="Fira Sans Extra Condensed Medium"/>
                <a:ea typeface="Fira Sans Extra Condensed Medium"/>
                <a:cs typeface="Fira Sans Extra Condensed Medium"/>
                <a:sym typeface="Fira Sans Extra Condensed Medium"/>
              </a:rPr>
              <a:t>OrderProduct</a:t>
            </a:r>
            <a:endParaRPr lang="en-US" sz="28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26" name="Google Shape;436;p22">
            <a:extLst>
              <a:ext uri="{FF2B5EF4-FFF2-40B4-BE49-F238E27FC236}">
                <a16:creationId xmlns:a16="http://schemas.microsoft.com/office/drawing/2014/main" id="{1C797000-E0F7-7426-3A3D-6F3CCCDF3634}"/>
              </a:ext>
            </a:extLst>
          </p:cNvPr>
          <p:cNvCxnSpPr>
            <a:stCxn id="25" idx="1"/>
            <a:endCxn id="27" idx="6"/>
          </p:cNvCxnSpPr>
          <p:nvPr/>
        </p:nvCxnSpPr>
        <p:spPr>
          <a:xfrm flipH="1">
            <a:off x="3867700" y="3518533"/>
            <a:ext cx="2857359" cy="520500"/>
          </a:xfrm>
          <a:prstGeom prst="straightConnector1">
            <a:avLst/>
          </a:prstGeom>
          <a:noFill/>
          <a:ln w="9525" cap="flat" cmpd="sng">
            <a:solidFill>
              <a:srgbClr val="000000"/>
            </a:solidFill>
            <a:prstDash val="solid"/>
            <a:round/>
            <a:headEnd type="none" w="med" len="med"/>
            <a:tailEnd type="none" w="med" len="med"/>
          </a:ln>
        </p:spPr>
      </p:cxnSp>
      <p:sp>
        <p:nvSpPr>
          <p:cNvPr id="27" name="Google Shape;437;p22">
            <a:extLst>
              <a:ext uri="{FF2B5EF4-FFF2-40B4-BE49-F238E27FC236}">
                <a16:creationId xmlns:a16="http://schemas.microsoft.com/office/drawing/2014/main" id="{D7AFDCDC-1583-5787-F69A-6DBED0040E49}"/>
              </a:ext>
            </a:extLst>
          </p:cNvPr>
          <p:cNvSpPr/>
          <p:nvPr/>
        </p:nvSpPr>
        <p:spPr>
          <a:xfrm>
            <a:off x="3681100" y="3945733"/>
            <a:ext cx="186600" cy="186600"/>
          </a:xfrm>
          <a:prstGeom prst="ellipse">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28" name="Google Shape;438;p22">
            <a:extLst>
              <a:ext uri="{FF2B5EF4-FFF2-40B4-BE49-F238E27FC236}">
                <a16:creationId xmlns:a16="http://schemas.microsoft.com/office/drawing/2014/main" id="{865E3B44-46C0-1B7B-0D07-DB0748326798}"/>
              </a:ext>
            </a:extLst>
          </p:cNvPr>
          <p:cNvSpPr/>
          <p:nvPr/>
        </p:nvSpPr>
        <p:spPr>
          <a:xfrm>
            <a:off x="7008975" y="6185975"/>
            <a:ext cx="2827800" cy="854400"/>
          </a:xfrm>
          <a:prstGeom prst="roundRect">
            <a:avLst>
              <a:gd name="adj" fmla="val 50000"/>
            </a:avLst>
          </a:prstGeom>
          <a:solidFill>
            <a:schemeClr val="accent4"/>
          </a:solidFill>
          <a:ln>
            <a:noFill/>
          </a:ln>
        </p:spPr>
        <p:txBody>
          <a:bodyPr spcFirstLastPara="1" wrap="square" lIns="182850" tIns="182850" rIns="182850" bIns="182850" anchor="ctr" anchorCtr="0">
            <a:noAutofit/>
          </a:bodyPr>
          <a:lstStyle/>
          <a:p>
            <a:pPr algn="ctr">
              <a:buClr>
                <a:schemeClr val="dk1"/>
              </a:buClr>
              <a:buSzPts val="1100"/>
            </a:pPr>
            <a:r>
              <a:rPr lang="en-US" sz="2400" dirty="0" err="1">
                <a:solidFill>
                  <a:srgbClr val="FFFFFF"/>
                </a:solidFill>
                <a:latin typeface="Fira Sans Extra Condensed Medium"/>
                <a:ea typeface="Fira Sans Extra Condensed Medium"/>
                <a:cs typeface="Fira Sans Extra Condensed Medium"/>
                <a:sym typeface="Fira Sans Extra Condensed Medium"/>
              </a:rPr>
              <a:t>ShoppingCart</a:t>
            </a:r>
            <a:r>
              <a:rPr lang="en-US" sz="2400" dirty="0">
                <a:solidFill>
                  <a:srgbClr val="FFFFFF"/>
                </a:solidFill>
                <a:latin typeface="Fira Sans Extra Condensed Medium"/>
                <a:ea typeface="Fira Sans Extra Condensed Medium"/>
                <a:cs typeface="Fira Sans Extra Condensed Medium"/>
                <a:sym typeface="Fira Sans Extra Condensed Medium"/>
              </a:rPr>
              <a:t> - </a:t>
            </a:r>
            <a:r>
              <a:rPr lang="en-US" sz="2400" dirty="0" err="1">
                <a:solidFill>
                  <a:srgbClr val="FFFFFF"/>
                </a:solidFill>
                <a:latin typeface="Fira Sans Extra Condensed Medium"/>
                <a:ea typeface="Fira Sans Extra Condensed Medium"/>
                <a:cs typeface="Fira Sans Extra Condensed Medium"/>
                <a:sym typeface="Fira Sans Extra Condensed Medium"/>
              </a:rPr>
              <a:t>CartProduct</a:t>
            </a: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37" name="Google Shape;439;p22">
            <a:extLst>
              <a:ext uri="{FF2B5EF4-FFF2-40B4-BE49-F238E27FC236}">
                <a16:creationId xmlns:a16="http://schemas.microsoft.com/office/drawing/2014/main" id="{ED287C0C-84FE-8345-B14E-B81A6BC3D48A}"/>
              </a:ext>
            </a:extLst>
          </p:cNvPr>
          <p:cNvCxnSpPr>
            <a:stCxn id="28" idx="1"/>
            <a:endCxn id="38" idx="6"/>
          </p:cNvCxnSpPr>
          <p:nvPr/>
        </p:nvCxnSpPr>
        <p:spPr>
          <a:xfrm flipH="1" flipV="1">
            <a:off x="4485392" y="6134678"/>
            <a:ext cx="2523583" cy="478497"/>
          </a:xfrm>
          <a:prstGeom prst="straightConnector1">
            <a:avLst/>
          </a:prstGeom>
          <a:noFill/>
          <a:ln w="9525" cap="flat" cmpd="sng">
            <a:solidFill>
              <a:srgbClr val="000000"/>
            </a:solidFill>
            <a:prstDash val="solid"/>
            <a:round/>
            <a:headEnd type="none" w="med" len="med"/>
            <a:tailEnd type="none" w="med" len="med"/>
          </a:ln>
        </p:spPr>
      </p:cxnSp>
      <p:sp>
        <p:nvSpPr>
          <p:cNvPr id="38" name="Google Shape;440;p22">
            <a:extLst>
              <a:ext uri="{FF2B5EF4-FFF2-40B4-BE49-F238E27FC236}">
                <a16:creationId xmlns:a16="http://schemas.microsoft.com/office/drawing/2014/main" id="{9C23594B-14A0-DB4D-086F-9C5BC6F6FA74}"/>
              </a:ext>
            </a:extLst>
          </p:cNvPr>
          <p:cNvSpPr/>
          <p:nvPr/>
        </p:nvSpPr>
        <p:spPr>
          <a:xfrm>
            <a:off x="4298792" y="6041378"/>
            <a:ext cx="186600" cy="186600"/>
          </a:xfrm>
          <a:prstGeom prst="ellipse">
            <a:avLst/>
          </a:prstGeom>
          <a:solidFill>
            <a:schemeClr val="accent4"/>
          </a:solidFill>
          <a:ln>
            <a:noFill/>
          </a:ln>
        </p:spPr>
        <p:txBody>
          <a:bodyPr spcFirstLastPara="1" wrap="square" lIns="182850" tIns="182850" rIns="182850" bIns="182850" anchor="ctr" anchorCtr="0">
            <a:noAutofit/>
          </a:bodyPr>
          <a:lstStyle/>
          <a:p>
            <a:endParaRPr sz="3600"/>
          </a:p>
        </p:txBody>
      </p:sp>
      <p:sp>
        <p:nvSpPr>
          <p:cNvPr id="39" name="Google Shape;441;p22">
            <a:extLst>
              <a:ext uri="{FF2B5EF4-FFF2-40B4-BE49-F238E27FC236}">
                <a16:creationId xmlns:a16="http://schemas.microsoft.com/office/drawing/2014/main" id="{B837AE2A-3682-072B-C80B-531200EEC897}"/>
              </a:ext>
            </a:extLst>
          </p:cNvPr>
          <p:cNvSpPr/>
          <p:nvPr/>
        </p:nvSpPr>
        <p:spPr>
          <a:xfrm>
            <a:off x="6981143" y="4816631"/>
            <a:ext cx="2827800" cy="854400"/>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r>
              <a:rPr lang="en-US" sz="2400" dirty="0">
                <a:solidFill>
                  <a:srgbClr val="FFFFFF"/>
                </a:solidFill>
                <a:latin typeface="Fira Sans Extra Condensed Medium"/>
                <a:ea typeface="Fira Sans Extra Condensed Medium"/>
                <a:cs typeface="Fira Sans Extra Condensed Medium"/>
                <a:sym typeface="Fira Sans Extra Condensed Medium"/>
              </a:rPr>
              <a:t>Product - </a:t>
            </a:r>
            <a:r>
              <a:rPr lang="en-US" sz="2400" dirty="0" err="1">
                <a:solidFill>
                  <a:srgbClr val="FFFFFF"/>
                </a:solidFill>
                <a:latin typeface="Fira Sans Extra Condensed Medium"/>
                <a:ea typeface="Fira Sans Extra Condensed Medium"/>
                <a:cs typeface="Fira Sans Extra Condensed Medium"/>
                <a:sym typeface="Fira Sans Extra Condensed Medium"/>
              </a:rPr>
              <a:t>ProductVariant</a:t>
            </a: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0" name="Google Shape;442;p22">
            <a:extLst>
              <a:ext uri="{FF2B5EF4-FFF2-40B4-BE49-F238E27FC236}">
                <a16:creationId xmlns:a16="http://schemas.microsoft.com/office/drawing/2014/main" id="{A2F6B773-CB17-C15F-E679-A7991CE19F64}"/>
              </a:ext>
            </a:extLst>
          </p:cNvPr>
          <p:cNvCxnSpPr>
            <a:stCxn id="39" idx="1"/>
            <a:endCxn id="41" idx="6"/>
          </p:cNvCxnSpPr>
          <p:nvPr/>
        </p:nvCxnSpPr>
        <p:spPr>
          <a:xfrm flipH="1" flipV="1">
            <a:off x="4516806" y="5128304"/>
            <a:ext cx="2464337" cy="115527"/>
          </a:xfrm>
          <a:prstGeom prst="straightConnector1">
            <a:avLst/>
          </a:prstGeom>
          <a:noFill/>
          <a:ln w="9525" cap="flat" cmpd="sng">
            <a:solidFill>
              <a:srgbClr val="000000"/>
            </a:solidFill>
            <a:prstDash val="solid"/>
            <a:round/>
            <a:headEnd type="none" w="med" len="med"/>
            <a:tailEnd type="none" w="med" len="med"/>
          </a:ln>
        </p:spPr>
      </p:cxnSp>
      <p:sp>
        <p:nvSpPr>
          <p:cNvPr id="41" name="Google Shape;443;p22">
            <a:extLst>
              <a:ext uri="{FF2B5EF4-FFF2-40B4-BE49-F238E27FC236}">
                <a16:creationId xmlns:a16="http://schemas.microsoft.com/office/drawing/2014/main" id="{01B2A9BF-0784-C1FD-D18F-8C718F048A87}"/>
              </a:ext>
            </a:extLst>
          </p:cNvPr>
          <p:cNvSpPr/>
          <p:nvPr/>
        </p:nvSpPr>
        <p:spPr>
          <a:xfrm>
            <a:off x="4330206" y="5035004"/>
            <a:ext cx="186600" cy="186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sp>
        <p:nvSpPr>
          <p:cNvPr id="42" name="Google Shape;444;p22">
            <a:extLst>
              <a:ext uri="{FF2B5EF4-FFF2-40B4-BE49-F238E27FC236}">
                <a16:creationId xmlns:a16="http://schemas.microsoft.com/office/drawing/2014/main" id="{60DA14ED-9317-9EEE-AE57-CE962C0AD662}"/>
              </a:ext>
            </a:extLst>
          </p:cNvPr>
          <p:cNvSpPr/>
          <p:nvPr/>
        </p:nvSpPr>
        <p:spPr>
          <a:xfrm>
            <a:off x="6636798" y="7780492"/>
            <a:ext cx="3141911" cy="1169551"/>
          </a:xfrm>
          <a:prstGeom prst="roundRect">
            <a:avLst>
              <a:gd name="adj" fmla="val 50000"/>
            </a:avLst>
          </a:prstGeom>
          <a:solidFill>
            <a:schemeClr val="accent5"/>
          </a:solidFill>
          <a:ln>
            <a:noFill/>
          </a:ln>
        </p:spPr>
        <p:txBody>
          <a:bodyPr spcFirstLastPara="1" wrap="square" lIns="182850" tIns="182850" rIns="182850" bIns="182850" anchor="ctr" anchorCtr="0">
            <a:noAutofit/>
          </a:bodyPr>
          <a:lstStyle/>
          <a:p>
            <a:pPr algn="ctr">
              <a:buClr>
                <a:schemeClr val="dk1"/>
              </a:buClr>
              <a:buSzPts val="1100"/>
            </a:pPr>
            <a:r>
              <a:rPr lang="en-US" sz="3400" dirty="0">
                <a:solidFill>
                  <a:srgbClr val="FFFFFF"/>
                </a:solidFill>
                <a:latin typeface="Fira Sans Extra Condensed Medium"/>
                <a:ea typeface="Fira Sans Extra Condensed Medium"/>
                <a:cs typeface="Fira Sans Extra Condensed Medium"/>
                <a:sym typeface="Fira Sans Extra Condensed Medium"/>
              </a:rPr>
              <a:t>Category - Product</a:t>
            </a:r>
          </a:p>
        </p:txBody>
      </p:sp>
      <p:cxnSp>
        <p:nvCxnSpPr>
          <p:cNvPr id="43" name="Google Shape;445;p22">
            <a:extLst>
              <a:ext uri="{FF2B5EF4-FFF2-40B4-BE49-F238E27FC236}">
                <a16:creationId xmlns:a16="http://schemas.microsoft.com/office/drawing/2014/main" id="{EA8A2B34-9BBC-8619-27AB-F65277EB87AC}"/>
              </a:ext>
            </a:extLst>
          </p:cNvPr>
          <p:cNvCxnSpPr>
            <a:cxnSpLocks/>
            <a:stCxn id="42" idx="1"/>
            <a:endCxn id="44" idx="4"/>
          </p:cNvCxnSpPr>
          <p:nvPr/>
        </p:nvCxnSpPr>
        <p:spPr>
          <a:xfrm flipH="1" flipV="1">
            <a:off x="3646783" y="6991336"/>
            <a:ext cx="2990015" cy="1373932"/>
          </a:xfrm>
          <a:prstGeom prst="straightConnector1">
            <a:avLst/>
          </a:prstGeom>
          <a:noFill/>
          <a:ln w="9525" cap="flat" cmpd="sng">
            <a:solidFill>
              <a:srgbClr val="000000"/>
            </a:solidFill>
            <a:prstDash val="solid"/>
            <a:round/>
            <a:headEnd type="none" w="med" len="med"/>
            <a:tailEnd type="none" w="med" len="med"/>
          </a:ln>
        </p:spPr>
      </p:cxnSp>
      <p:sp>
        <p:nvSpPr>
          <p:cNvPr id="44" name="Google Shape;446;p22">
            <a:extLst>
              <a:ext uri="{FF2B5EF4-FFF2-40B4-BE49-F238E27FC236}">
                <a16:creationId xmlns:a16="http://schemas.microsoft.com/office/drawing/2014/main" id="{CD9E574D-D483-9065-EE85-7860E91DFDD1}"/>
              </a:ext>
            </a:extLst>
          </p:cNvPr>
          <p:cNvSpPr/>
          <p:nvPr/>
        </p:nvSpPr>
        <p:spPr>
          <a:xfrm rot="17544592">
            <a:off x="3467229" y="6862467"/>
            <a:ext cx="186600" cy="186600"/>
          </a:xfrm>
          <a:prstGeom prst="ellipse">
            <a:avLst/>
          </a:prstGeom>
          <a:solidFill>
            <a:schemeClr val="accent5"/>
          </a:solidFill>
          <a:ln>
            <a:noFill/>
          </a:ln>
        </p:spPr>
        <p:txBody>
          <a:bodyPr spcFirstLastPara="1" wrap="square" lIns="182850" tIns="182850" rIns="182850" bIns="182850" anchor="ctr" anchorCtr="0">
            <a:noAutofit/>
          </a:bodyPr>
          <a:lstStyle/>
          <a:p>
            <a:endParaRPr sz="3600"/>
          </a:p>
        </p:txBody>
      </p:sp>
      <p:sp>
        <p:nvSpPr>
          <p:cNvPr id="45" name="Google Shape;448;p22">
            <a:extLst>
              <a:ext uri="{FF2B5EF4-FFF2-40B4-BE49-F238E27FC236}">
                <a16:creationId xmlns:a16="http://schemas.microsoft.com/office/drawing/2014/main" id="{5267C602-8485-2B79-07D7-BC5936B2CAD8}"/>
              </a:ext>
            </a:extLst>
          </p:cNvPr>
          <p:cNvSpPr txBox="1"/>
          <p:nvPr/>
        </p:nvSpPr>
        <p:spPr>
          <a:xfrm>
            <a:off x="10557405" y="2504713"/>
            <a:ext cx="4159200" cy="1180200"/>
          </a:xfrm>
          <a:prstGeom prst="rect">
            <a:avLst/>
          </a:prstGeom>
          <a:noFill/>
          <a:ln>
            <a:noFill/>
          </a:ln>
        </p:spPr>
        <p:txBody>
          <a:bodyPr spcFirstLastPara="1" wrap="square" lIns="182850" tIns="182850" rIns="182850" bIns="182850" anchor="ctr" anchorCtr="0">
            <a:noAutofit/>
          </a:bodyPr>
          <a:lstStyle/>
          <a:p>
            <a:pPr algn="r"/>
            <a:endParaRPr sz="2400" dirty="0">
              <a:latin typeface="Roboto"/>
              <a:ea typeface="Roboto"/>
              <a:cs typeface="Roboto"/>
              <a:sym typeface="Roboto"/>
            </a:endParaRPr>
          </a:p>
        </p:txBody>
      </p:sp>
      <p:pic>
        <p:nvPicPr>
          <p:cNvPr id="46" name="Picture 2" descr="Third party icon">
            <a:extLst>
              <a:ext uri="{FF2B5EF4-FFF2-40B4-BE49-F238E27FC236}">
                <a16:creationId xmlns:a16="http://schemas.microsoft.com/office/drawing/2014/main" id="{BC0426E8-85F9-DA4F-7C99-E9F0644204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3024" y="4380899"/>
            <a:ext cx="2048076" cy="2048076"/>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441;p22">
            <a:extLst>
              <a:ext uri="{FF2B5EF4-FFF2-40B4-BE49-F238E27FC236}">
                <a16:creationId xmlns:a16="http://schemas.microsoft.com/office/drawing/2014/main" id="{BACEE2B5-60DE-EDA3-E24F-E5505288D0DB}"/>
              </a:ext>
            </a:extLst>
          </p:cNvPr>
          <p:cNvSpPr/>
          <p:nvPr/>
        </p:nvSpPr>
        <p:spPr>
          <a:xfrm>
            <a:off x="10073957" y="4713712"/>
            <a:ext cx="7025948" cy="1284026"/>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8" name="Rectangle 6">
            <a:extLst>
              <a:ext uri="{FF2B5EF4-FFF2-40B4-BE49-F238E27FC236}">
                <a16:creationId xmlns:a16="http://schemas.microsoft.com/office/drawing/2014/main" id="{93E60EDF-EDF0-301C-4F7E-BAE476A0B875}"/>
              </a:ext>
            </a:extLst>
          </p:cNvPr>
          <p:cNvSpPr>
            <a:spLocks noChangeArrowheads="1"/>
          </p:cNvSpPr>
          <p:nvPr/>
        </p:nvSpPr>
        <p:spPr bwMode="auto">
          <a:xfrm>
            <a:off x="10022305" y="4674877"/>
            <a:ext cx="728026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1600" dirty="0">
              <a:solidFill>
                <a:schemeClr val="bg1"/>
              </a:solidFill>
              <a:latin typeface="Arial" panose="020B0604020202020204" pitchFamily="34" charset="0"/>
            </a:endParaRP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One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 can have many </a:t>
            </a:r>
            <a:r>
              <a:rPr lang="en-US" altLang="en-US" sz="1600" b="1" dirty="0" err="1">
                <a:solidFill>
                  <a:schemeClr val="bg1"/>
                </a:solidFill>
                <a:latin typeface="Arial" panose="020B0604020202020204" pitchFamily="34" charset="0"/>
              </a:rPr>
              <a:t>ProductVariant</a:t>
            </a:r>
            <a:r>
              <a:rPr lang="en-US" altLang="en-US" sz="1600" dirty="0">
                <a:solidFill>
                  <a:schemeClr val="bg1"/>
                </a:solidFill>
                <a:latin typeface="Arial" panose="020B0604020202020204" pitchFamily="34" charset="0"/>
              </a:rPr>
              <a:t> records (e.g., different sizes or colors), but each </a:t>
            </a:r>
            <a:r>
              <a:rPr lang="en-US" altLang="en-US" sz="1600" b="1" dirty="0" err="1">
                <a:solidFill>
                  <a:schemeClr val="bg1"/>
                </a:solidFill>
                <a:latin typeface="Arial" panose="020B0604020202020204" pitchFamily="34" charset="0"/>
              </a:rPr>
              <a:t>ProductVariant</a:t>
            </a:r>
            <a:r>
              <a:rPr lang="en-US" altLang="en-US" sz="1600" dirty="0">
                <a:solidFill>
                  <a:schemeClr val="bg1"/>
                </a:solidFill>
                <a:latin typeface="Arial" panose="020B0604020202020204" pitchFamily="34" charset="0"/>
              </a:rPr>
              <a:t> is tied to only one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Managed via the </a:t>
            </a:r>
            <a:r>
              <a:rPr lang="en-US" altLang="en-US" sz="1600" b="1" dirty="0" err="1">
                <a:solidFill>
                  <a:schemeClr val="bg1"/>
                </a:solidFill>
                <a:latin typeface="Arial" panose="020B0604020202020204" pitchFamily="34" charset="0"/>
              </a:rPr>
              <a:t>ProductId</a:t>
            </a:r>
            <a:r>
              <a:rPr lang="en-US" altLang="en-US" sz="1600" dirty="0">
                <a:solidFill>
                  <a:schemeClr val="bg1"/>
                </a:solidFill>
                <a:latin typeface="Arial" panose="020B0604020202020204" pitchFamily="34" charset="0"/>
              </a:rPr>
              <a:t> foreign key in the </a:t>
            </a:r>
            <a:r>
              <a:rPr lang="en-US" altLang="en-US" sz="1600" b="1" dirty="0" err="1">
                <a:solidFill>
                  <a:schemeClr val="bg1"/>
                </a:solidFill>
                <a:latin typeface="Arial" panose="020B0604020202020204" pitchFamily="34" charset="0"/>
              </a:rPr>
              <a:t>ProductVariant</a:t>
            </a:r>
            <a:r>
              <a:rPr lang="en-US" altLang="en-US" sz="1600" dirty="0">
                <a:solidFill>
                  <a:schemeClr val="bg1"/>
                </a:solidFill>
                <a:latin typeface="Arial" panose="020B0604020202020204" pitchFamily="34" charset="0"/>
              </a:rPr>
              <a:t> table. </a:t>
            </a:r>
          </a:p>
        </p:txBody>
      </p:sp>
      <p:sp>
        <p:nvSpPr>
          <p:cNvPr id="49" name="Google Shape;435;p22">
            <a:extLst>
              <a:ext uri="{FF2B5EF4-FFF2-40B4-BE49-F238E27FC236}">
                <a16:creationId xmlns:a16="http://schemas.microsoft.com/office/drawing/2014/main" id="{371A49E8-A409-FE60-59CA-F0E0A6F5C9DD}"/>
              </a:ext>
            </a:extLst>
          </p:cNvPr>
          <p:cNvSpPr/>
          <p:nvPr/>
        </p:nvSpPr>
        <p:spPr>
          <a:xfrm>
            <a:off x="9894457" y="2937823"/>
            <a:ext cx="7523555" cy="1207592"/>
          </a:xfrm>
          <a:prstGeom prst="roundRect">
            <a:avLst>
              <a:gd name="adj" fmla="val 50000"/>
            </a:avLst>
          </a:prstGeom>
          <a:solidFill>
            <a:schemeClr val="accent2"/>
          </a:solidFill>
          <a:ln>
            <a:noFill/>
          </a:ln>
        </p:spPr>
        <p:txBody>
          <a:bodyPr spcFirstLastPara="1" wrap="square" lIns="182850" tIns="182850" rIns="182850" bIns="182850" anchor="ctr" anchorCtr="0">
            <a:noAutofit/>
          </a:bodyPr>
          <a:lstStyle/>
          <a:p>
            <a:pPr algn="ctr">
              <a:buClr>
                <a:schemeClr val="dk1"/>
              </a:buClr>
              <a:buSzPts val="1100"/>
            </a:pPr>
            <a:endParaRPr lang="en-US" sz="28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50" name="Rectangle 5">
            <a:extLst>
              <a:ext uri="{FF2B5EF4-FFF2-40B4-BE49-F238E27FC236}">
                <a16:creationId xmlns:a16="http://schemas.microsoft.com/office/drawing/2014/main" id="{3FB3CC7B-AA1E-D64D-5F7C-D451956DDBF5}"/>
              </a:ext>
            </a:extLst>
          </p:cNvPr>
          <p:cNvSpPr>
            <a:spLocks noChangeArrowheads="1"/>
          </p:cNvSpPr>
          <p:nvPr/>
        </p:nvSpPr>
        <p:spPr bwMode="auto">
          <a:xfrm>
            <a:off x="10291289" y="2691247"/>
            <a:ext cx="701128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dirty="0">
              <a:solidFill>
                <a:schemeClr val="bg1"/>
              </a:solidFill>
              <a:latin typeface="Arial" panose="020B0604020202020204" pitchFamily="34" charset="0"/>
            </a:endParaRPr>
          </a:p>
          <a:p>
            <a:pPr defTabSz="1828800" eaLnBrk="0" fontAlgn="base" hangingPunct="0">
              <a:spcBef>
                <a:spcPct val="0"/>
              </a:spcBef>
              <a:spcAft>
                <a:spcPct val="0"/>
              </a:spcAft>
            </a:pPr>
            <a:r>
              <a:rPr lang="en-US" altLang="en-US" dirty="0">
                <a:solidFill>
                  <a:schemeClr val="bg1"/>
                </a:solidFill>
                <a:latin typeface="Arial" panose="020B0604020202020204" pitchFamily="34" charset="0"/>
              </a:rPr>
              <a:t>One </a:t>
            </a:r>
            <a:r>
              <a:rPr lang="en-US" altLang="en-US" b="1" dirty="0">
                <a:solidFill>
                  <a:schemeClr val="bg1"/>
                </a:solidFill>
                <a:latin typeface="Arial" panose="020B0604020202020204" pitchFamily="34" charset="0"/>
              </a:rPr>
              <a:t>Order</a:t>
            </a:r>
            <a:r>
              <a:rPr lang="en-US" altLang="en-US" dirty="0">
                <a:solidFill>
                  <a:schemeClr val="bg1"/>
                </a:solidFill>
                <a:latin typeface="Arial" panose="020B0604020202020204" pitchFamily="34" charset="0"/>
              </a:rPr>
              <a:t> can contain multiple </a:t>
            </a:r>
            <a:r>
              <a:rPr lang="en-US" altLang="en-US" b="1" dirty="0" err="1">
                <a:solidFill>
                  <a:schemeClr val="bg1"/>
                </a:solidFill>
                <a:latin typeface="Arial" panose="020B0604020202020204" pitchFamily="34" charset="0"/>
              </a:rPr>
              <a:t>OrderProduct</a:t>
            </a:r>
            <a:r>
              <a:rPr lang="en-US" altLang="en-US" dirty="0">
                <a:solidFill>
                  <a:schemeClr val="bg1"/>
                </a:solidFill>
                <a:latin typeface="Arial" panose="020B0604020202020204" pitchFamily="34" charset="0"/>
              </a:rPr>
              <a:t> records, but each </a:t>
            </a:r>
            <a:r>
              <a:rPr lang="en-US" altLang="en-US" b="1" dirty="0" err="1">
                <a:solidFill>
                  <a:schemeClr val="bg1"/>
                </a:solidFill>
                <a:latin typeface="Arial" panose="020B0604020202020204" pitchFamily="34" charset="0"/>
              </a:rPr>
              <a:t>OrderProduct</a:t>
            </a:r>
            <a:r>
              <a:rPr lang="en-US" altLang="en-US" dirty="0">
                <a:solidFill>
                  <a:schemeClr val="bg1"/>
                </a:solidFill>
                <a:latin typeface="Arial" panose="020B0604020202020204" pitchFamily="34" charset="0"/>
              </a:rPr>
              <a:t> is linked to only one </a:t>
            </a:r>
            <a:r>
              <a:rPr lang="en-US" altLang="en-US" b="1" dirty="0">
                <a:solidFill>
                  <a:schemeClr val="bg1"/>
                </a:solidFill>
                <a:latin typeface="Arial" panose="020B0604020202020204" pitchFamily="34" charset="0"/>
              </a:rPr>
              <a:t>Order</a:t>
            </a:r>
            <a:r>
              <a:rPr lang="en-US" altLang="en-US"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dirty="0">
                <a:solidFill>
                  <a:schemeClr val="bg1"/>
                </a:solidFill>
                <a:latin typeface="Arial" panose="020B0604020202020204" pitchFamily="34" charset="0"/>
              </a:rPr>
              <a:t>Represented by the </a:t>
            </a:r>
            <a:r>
              <a:rPr lang="en-US" altLang="en-US" b="1" dirty="0" err="1">
                <a:solidFill>
                  <a:schemeClr val="bg1"/>
                </a:solidFill>
                <a:latin typeface="Arial" panose="020B0604020202020204" pitchFamily="34" charset="0"/>
              </a:rPr>
              <a:t>OrderId</a:t>
            </a:r>
            <a:r>
              <a:rPr lang="en-US" altLang="en-US" dirty="0">
                <a:solidFill>
                  <a:schemeClr val="bg1"/>
                </a:solidFill>
                <a:latin typeface="Arial" panose="020B0604020202020204" pitchFamily="34" charset="0"/>
              </a:rPr>
              <a:t> foreign key in the </a:t>
            </a:r>
            <a:r>
              <a:rPr lang="en-US" altLang="en-US" b="1" dirty="0" err="1">
                <a:solidFill>
                  <a:schemeClr val="bg1"/>
                </a:solidFill>
                <a:latin typeface="Arial" panose="020B0604020202020204" pitchFamily="34" charset="0"/>
              </a:rPr>
              <a:t>OrderProduct</a:t>
            </a:r>
            <a:r>
              <a:rPr lang="en-US" altLang="en-US" dirty="0">
                <a:solidFill>
                  <a:schemeClr val="bg1"/>
                </a:solidFill>
                <a:latin typeface="Arial" panose="020B0604020202020204" pitchFamily="34" charset="0"/>
              </a:rPr>
              <a:t> table </a:t>
            </a:r>
          </a:p>
        </p:txBody>
      </p:sp>
      <p:sp>
        <p:nvSpPr>
          <p:cNvPr id="51" name="Google Shape;432;p22">
            <a:extLst>
              <a:ext uri="{FF2B5EF4-FFF2-40B4-BE49-F238E27FC236}">
                <a16:creationId xmlns:a16="http://schemas.microsoft.com/office/drawing/2014/main" id="{35042FEC-16B7-9B90-EE82-2556FC3E954C}"/>
              </a:ext>
            </a:extLst>
          </p:cNvPr>
          <p:cNvSpPr/>
          <p:nvPr/>
        </p:nvSpPr>
        <p:spPr>
          <a:xfrm>
            <a:off x="9579019" y="1522051"/>
            <a:ext cx="7838996" cy="1204628"/>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endParaRPr lang="en-US" sz="3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52" name="Rectangle 4">
            <a:extLst>
              <a:ext uri="{FF2B5EF4-FFF2-40B4-BE49-F238E27FC236}">
                <a16:creationId xmlns:a16="http://schemas.microsoft.com/office/drawing/2014/main" id="{F852EA5E-58BD-C917-6B96-4408D575518E}"/>
              </a:ext>
            </a:extLst>
          </p:cNvPr>
          <p:cNvSpPr>
            <a:spLocks noChangeArrowheads="1"/>
          </p:cNvSpPr>
          <p:nvPr/>
        </p:nvSpPr>
        <p:spPr bwMode="auto">
          <a:xfrm>
            <a:off x="10003921" y="1223543"/>
            <a:ext cx="7414092"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2000" dirty="0">
              <a:solidFill>
                <a:schemeClr val="bg1"/>
              </a:solidFill>
              <a:latin typeface="Arial" panose="020B0604020202020204" pitchFamily="34" charset="0"/>
            </a:endParaRPr>
          </a:p>
          <a:p>
            <a:pPr defTabSz="1828800" eaLnBrk="0" fontAlgn="base" hangingPunct="0">
              <a:spcBef>
                <a:spcPct val="0"/>
              </a:spcBef>
              <a:spcAft>
                <a:spcPct val="0"/>
              </a:spcAft>
            </a:pPr>
            <a:r>
              <a:rPr lang="en-US" altLang="en-US" sz="2000" dirty="0">
                <a:solidFill>
                  <a:schemeClr val="bg1"/>
                </a:solidFill>
                <a:latin typeface="Arial" panose="020B0604020202020204" pitchFamily="34" charset="0"/>
              </a:rPr>
              <a:t>One </a:t>
            </a:r>
            <a:r>
              <a:rPr lang="en-US" altLang="en-US" sz="2000" b="1" dirty="0">
                <a:solidFill>
                  <a:schemeClr val="bg1"/>
                </a:solidFill>
                <a:latin typeface="Arial" panose="020B0604020202020204" pitchFamily="34" charset="0"/>
              </a:rPr>
              <a:t>User</a:t>
            </a:r>
            <a:r>
              <a:rPr lang="en-US" altLang="en-US" sz="2000" dirty="0">
                <a:solidFill>
                  <a:schemeClr val="bg1"/>
                </a:solidFill>
                <a:latin typeface="Arial" panose="020B0604020202020204" pitchFamily="34" charset="0"/>
              </a:rPr>
              <a:t> can place many </a:t>
            </a:r>
            <a:r>
              <a:rPr lang="en-US" altLang="en-US" sz="2000" b="1" dirty="0">
                <a:solidFill>
                  <a:schemeClr val="bg1"/>
                </a:solidFill>
                <a:latin typeface="Arial" panose="020B0604020202020204" pitchFamily="34" charset="0"/>
              </a:rPr>
              <a:t>Orders</a:t>
            </a:r>
            <a:r>
              <a:rPr lang="en-US" altLang="en-US" sz="2000" dirty="0">
                <a:solidFill>
                  <a:schemeClr val="bg1"/>
                </a:solidFill>
                <a:latin typeface="Arial" panose="020B0604020202020204" pitchFamily="34" charset="0"/>
              </a:rPr>
              <a:t>, but each </a:t>
            </a:r>
            <a:r>
              <a:rPr lang="en-US" altLang="en-US" sz="2000" b="1" dirty="0">
                <a:solidFill>
                  <a:schemeClr val="bg1"/>
                </a:solidFill>
                <a:latin typeface="Arial" panose="020B0604020202020204" pitchFamily="34" charset="0"/>
              </a:rPr>
              <a:t>Order</a:t>
            </a:r>
            <a:r>
              <a:rPr lang="en-US" altLang="en-US" sz="2000" dirty="0">
                <a:solidFill>
                  <a:schemeClr val="bg1"/>
                </a:solidFill>
                <a:latin typeface="Arial" panose="020B0604020202020204" pitchFamily="34" charset="0"/>
              </a:rPr>
              <a:t> belongs to only one </a:t>
            </a:r>
            <a:r>
              <a:rPr lang="en-US" altLang="en-US" sz="2000" b="1" dirty="0">
                <a:solidFill>
                  <a:schemeClr val="bg1"/>
                </a:solidFill>
                <a:latin typeface="Arial" panose="020B0604020202020204" pitchFamily="34" charset="0"/>
              </a:rPr>
              <a:t>User</a:t>
            </a:r>
            <a:r>
              <a:rPr lang="en-US" altLang="en-US" sz="2000"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sz="2000" dirty="0">
                <a:solidFill>
                  <a:schemeClr val="bg1"/>
                </a:solidFill>
                <a:latin typeface="Arial" panose="020B0604020202020204" pitchFamily="34" charset="0"/>
              </a:rPr>
              <a:t>Managed via the </a:t>
            </a:r>
            <a:r>
              <a:rPr lang="en-US" altLang="en-US" sz="2000" b="1" dirty="0" err="1">
                <a:solidFill>
                  <a:schemeClr val="bg1"/>
                </a:solidFill>
                <a:latin typeface="Arial" panose="020B0604020202020204" pitchFamily="34" charset="0"/>
              </a:rPr>
              <a:t>UserId</a:t>
            </a:r>
            <a:r>
              <a:rPr lang="en-US" altLang="en-US" sz="2000" dirty="0">
                <a:solidFill>
                  <a:schemeClr val="bg1"/>
                </a:solidFill>
                <a:latin typeface="Arial" panose="020B0604020202020204" pitchFamily="34" charset="0"/>
              </a:rPr>
              <a:t> foreign key in the </a:t>
            </a:r>
            <a:r>
              <a:rPr lang="en-US" altLang="en-US" sz="2000" b="1" dirty="0">
                <a:solidFill>
                  <a:schemeClr val="bg1"/>
                </a:solidFill>
                <a:latin typeface="Arial" panose="020B0604020202020204" pitchFamily="34" charset="0"/>
              </a:rPr>
              <a:t>Order</a:t>
            </a:r>
            <a:r>
              <a:rPr lang="en-US" altLang="en-US" sz="2000" dirty="0">
                <a:solidFill>
                  <a:schemeClr val="bg1"/>
                </a:solidFill>
                <a:latin typeface="Arial" panose="020B0604020202020204" pitchFamily="34" charset="0"/>
              </a:rPr>
              <a:t> table. </a:t>
            </a:r>
          </a:p>
        </p:txBody>
      </p:sp>
      <p:sp>
        <p:nvSpPr>
          <p:cNvPr id="53" name="Google Shape;438;p22">
            <a:extLst>
              <a:ext uri="{FF2B5EF4-FFF2-40B4-BE49-F238E27FC236}">
                <a16:creationId xmlns:a16="http://schemas.microsoft.com/office/drawing/2014/main" id="{A558B686-4D52-8811-31F7-969C6AE77B83}"/>
              </a:ext>
            </a:extLst>
          </p:cNvPr>
          <p:cNvSpPr/>
          <p:nvPr/>
        </p:nvSpPr>
        <p:spPr>
          <a:xfrm>
            <a:off x="10131822" y="6281296"/>
            <a:ext cx="6798858" cy="1284026"/>
          </a:xfrm>
          <a:prstGeom prst="roundRect">
            <a:avLst>
              <a:gd name="adj" fmla="val 50000"/>
            </a:avLst>
          </a:prstGeom>
          <a:solidFill>
            <a:schemeClr val="accent4"/>
          </a:solidFill>
          <a:ln>
            <a:noFill/>
          </a:ln>
        </p:spPr>
        <p:txBody>
          <a:bodyPr spcFirstLastPara="1" wrap="square" lIns="182850" tIns="182850" rIns="182850" bIns="182850" anchor="ctr" anchorCtr="0">
            <a:noAutofit/>
          </a:bodyPr>
          <a:lstStyle/>
          <a:p>
            <a:pPr algn="ctr">
              <a:buClr>
                <a:schemeClr val="dk1"/>
              </a:buClr>
              <a:buSzPts val="1100"/>
            </a:pP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54" name="Rectangle 7">
            <a:extLst>
              <a:ext uri="{FF2B5EF4-FFF2-40B4-BE49-F238E27FC236}">
                <a16:creationId xmlns:a16="http://schemas.microsoft.com/office/drawing/2014/main" id="{D239C6EA-B537-1089-C94B-EF0CEB3CDB2D}"/>
              </a:ext>
            </a:extLst>
          </p:cNvPr>
          <p:cNvSpPr>
            <a:spLocks noChangeArrowheads="1"/>
          </p:cNvSpPr>
          <p:nvPr/>
        </p:nvSpPr>
        <p:spPr bwMode="auto">
          <a:xfrm>
            <a:off x="10579094" y="5970488"/>
            <a:ext cx="565543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1600" dirty="0">
              <a:solidFill>
                <a:schemeClr val="bg1"/>
              </a:solidFill>
              <a:latin typeface="Arial" panose="020B0604020202020204" pitchFamily="34" charset="0"/>
            </a:endParaRP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One </a:t>
            </a:r>
            <a:r>
              <a:rPr lang="en-US" altLang="en-US" sz="1600" b="1" dirty="0" err="1">
                <a:solidFill>
                  <a:schemeClr val="bg1"/>
                </a:solidFill>
                <a:latin typeface="Arial" panose="020B0604020202020204" pitchFamily="34" charset="0"/>
              </a:rPr>
              <a:t>ShoppingCart</a:t>
            </a:r>
            <a:r>
              <a:rPr lang="en-US" altLang="en-US" sz="1600" dirty="0">
                <a:solidFill>
                  <a:schemeClr val="bg1"/>
                </a:solidFill>
                <a:latin typeface="Arial" panose="020B0604020202020204" pitchFamily="34" charset="0"/>
              </a:rPr>
              <a:t> can contain multiple </a:t>
            </a:r>
            <a:r>
              <a:rPr lang="en-US" altLang="en-US" sz="1600" b="1" dirty="0" err="1">
                <a:solidFill>
                  <a:schemeClr val="bg1"/>
                </a:solidFill>
                <a:latin typeface="Arial" panose="020B0604020202020204" pitchFamily="34" charset="0"/>
              </a:rPr>
              <a:t>CartProduct</a:t>
            </a:r>
            <a:r>
              <a:rPr lang="en-US" altLang="en-US" sz="1600" dirty="0">
                <a:solidFill>
                  <a:schemeClr val="bg1"/>
                </a:solidFill>
                <a:latin typeface="Arial" panose="020B0604020202020204" pitchFamily="34" charset="0"/>
              </a:rPr>
              <a:t> records, but each </a:t>
            </a:r>
            <a:r>
              <a:rPr lang="en-US" altLang="en-US" sz="1600" b="1" dirty="0" err="1">
                <a:solidFill>
                  <a:schemeClr val="bg1"/>
                </a:solidFill>
                <a:latin typeface="Arial" panose="020B0604020202020204" pitchFamily="34" charset="0"/>
              </a:rPr>
              <a:t>CartProduct</a:t>
            </a:r>
            <a:r>
              <a:rPr lang="en-US" altLang="en-US" sz="1600" dirty="0">
                <a:solidFill>
                  <a:schemeClr val="bg1"/>
                </a:solidFill>
                <a:latin typeface="Arial" panose="020B0604020202020204" pitchFamily="34" charset="0"/>
              </a:rPr>
              <a:t> belongs to only one </a:t>
            </a:r>
            <a:r>
              <a:rPr lang="en-US" altLang="en-US" sz="1600" b="1" dirty="0" err="1">
                <a:solidFill>
                  <a:schemeClr val="bg1"/>
                </a:solidFill>
                <a:latin typeface="Arial" panose="020B0604020202020204" pitchFamily="34" charset="0"/>
              </a:rPr>
              <a:t>ShoppingCart</a:t>
            </a:r>
            <a:r>
              <a:rPr lang="en-US" altLang="en-US" sz="1600"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Represented by the </a:t>
            </a:r>
            <a:r>
              <a:rPr lang="en-US" altLang="en-US" sz="1600" b="1" dirty="0" err="1">
                <a:solidFill>
                  <a:schemeClr val="bg1"/>
                </a:solidFill>
                <a:latin typeface="Arial" panose="020B0604020202020204" pitchFamily="34" charset="0"/>
              </a:rPr>
              <a:t>ShoppingCartId</a:t>
            </a:r>
            <a:r>
              <a:rPr lang="en-US" altLang="en-US" sz="1600" dirty="0">
                <a:solidFill>
                  <a:schemeClr val="bg1"/>
                </a:solidFill>
                <a:latin typeface="Arial" panose="020B0604020202020204" pitchFamily="34" charset="0"/>
              </a:rPr>
              <a:t> foreign key in the </a:t>
            </a:r>
            <a:r>
              <a:rPr lang="en-US" altLang="en-US" sz="1600" b="1" dirty="0" err="1">
                <a:solidFill>
                  <a:schemeClr val="bg1"/>
                </a:solidFill>
                <a:latin typeface="Arial" panose="020B0604020202020204" pitchFamily="34" charset="0"/>
              </a:rPr>
              <a:t>CartProduct</a:t>
            </a:r>
            <a:r>
              <a:rPr lang="en-US" altLang="en-US" sz="1600" dirty="0">
                <a:solidFill>
                  <a:schemeClr val="bg1"/>
                </a:solidFill>
                <a:latin typeface="Arial" panose="020B0604020202020204" pitchFamily="34" charset="0"/>
              </a:rPr>
              <a:t> table. </a:t>
            </a:r>
          </a:p>
        </p:txBody>
      </p:sp>
      <p:sp>
        <p:nvSpPr>
          <p:cNvPr id="55" name="Google Shape;444;p22">
            <a:extLst>
              <a:ext uri="{FF2B5EF4-FFF2-40B4-BE49-F238E27FC236}">
                <a16:creationId xmlns:a16="http://schemas.microsoft.com/office/drawing/2014/main" id="{4FBA1E18-DD04-8645-494F-A7B8C1011AED}"/>
              </a:ext>
            </a:extLst>
          </p:cNvPr>
          <p:cNvSpPr/>
          <p:nvPr/>
        </p:nvSpPr>
        <p:spPr>
          <a:xfrm>
            <a:off x="10269178" y="7902627"/>
            <a:ext cx="6659980" cy="1284024"/>
          </a:xfrm>
          <a:prstGeom prst="roundRect">
            <a:avLst>
              <a:gd name="adj" fmla="val 50000"/>
            </a:avLst>
          </a:prstGeom>
          <a:solidFill>
            <a:schemeClr val="accent5"/>
          </a:solidFill>
          <a:ln>
            <a:noFill/>
          </a:ln>
        </p:spPr>
        <p:txBody>
          <a:bodyPr spcFirstLastPara="1" wrap="square" lIns="182850" tIns="182850" rIns="182850" bIns="182850" anchor="ctr" anchorCtr="0">
            <a:noAutofit/>
          </a:bodyPr>
          <a:lstStyle/>
          <a:p>
            <a:pPr algn="ctr">
              <a:buClr>
                <a:schemeClr val="dk1"/>
              </a:buClr>
              <a:buSzPts val="1100"/>
            </a:pPr>
            <a:endParaRPr lang="en-US" sz="3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56" name="Rectangle 8">
            <a:extLst>
              <a:ext uri="{FF2B5EF4-FFF2-40B4-BE49-F238E27FC236}">
                <a16:creationId xmlns:a16="http://schemas.microsoft.com/office/drawing/2014/main" id="{D54E549D-15DC-0C40-2B61-577EAA420B6D}"/>
              </a:ext>
            </a:extLst>
          </p:cNvPr>
          <p:cNvSpPr>
            <a:spLocks noChangeArrowheads="1"/>
          </p:cNvSpPr>
          <p:nvPr/>
        </p:nvSpPr>
        <p:spPr bwMode="auto">
          <a:xfrm>
            <a:off x="10683893" y="7792240"/>
            <a:ext cx="621398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1600" dirty="0">
              <a:solidFill>
                <a:schemeClr val="bg1"/>
              </a:solidFill>
              <a:latin typeface="Arial" panose="020B0604020202020204" pitchFamily="34" charset="0"/>
            </a:endParaRPr>
          </a:p>
          <a:p>
            <a:pPr defTabSz="182880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One </a:t>
            </a:r>
            <a:r>
              <a:rPr lang="en-US" altLang="en-US" sz="1600" b="1" dirty="0">
                <a:solidFill>
                  <a:schemeClr val="bg1"/>
                </a:solidFill>
                <a:latin typeface="Arial" panose="020B0604020202020204" pitchFamily="34" charset="0"/>
              </a:rPr>
              <a:t>Category</a:t>
            </a:r>
            <a:r>
              <a:rPr lang="en-US" altLang="en-US" sz="1600" dirty="0">
                <a:solidFill>
                  <a:schemeClr val="bg1"/>
                </a:solidFill>
                <a:latin typeface="Arial" panose="020B0604020202020204" pitchFamily="34" charset="0"/>
              </a:rPr>
              <a:t> can have many </a:t>
            </a:r>
            <a:r>
              <a:rPr lang="en-US" altLang="en-US" sz="1600" b="1" dirty="0">
                <a:solidFill>
                  <a:schemeClr val="bg1"/>
                </a:solidFill>
                <a:latin typeface="Arial" panose="020B0604020202020204" pitchFamily="34" charset="0"/>
              </a:rPr>
              <a:t>Products</a:t>
            </a:r>
            <a:r>
              <a:rPr lang="en-US" altLang="en-US" sz="1600" dirty="0">
                <a:solidFill>
                  <a:schemeClr val="bg1"/>
                </a:solidFill>
                <a:latin typeface="Arial" panose="020B0604020202020204" pitchFamily="34" charset="0"/>
              </a:rPr>
              <a:t>, but each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 belongs to only one </a:t>
            </a:r>
            <a:r>
              <a:rPr lang="en-US" altLang="en-US" sz="1600" b="1" dirty="0">
                <a:solidFill>
                  <a:schemeClr val="bg1"/>
                </a:solidFill>
                <a:latin typeface="Arial" panose="020B0604020202020204" pitchFamily="34" charset="0"/>
              </a:rPr>
              <a:t>Category</a:t>
            </a:r>
            <a:r>
              <a:rPr lang="en-US" altLang="en-US" sz="1600" dirty="0">
                <a:solidFill>
                  <a:schemeClr val="bg1"/>
                </a:solidFill>
                <a:latin typeface="Arial" panose="020B0604020202020204" pitchFamily="34" charset="0"/>
              </a:rPr>
              <a:t>.</a:t>
            </a:r>
          </a:p>
          <a:p>
            <a:pPr defTabSz="182880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Managed via the </a:t>
            </a:r>
            <a:r>
              <a:rPr lang="en-US" altLang="en-US" sz="1600" b="1" dirty="0" err="1">
                <a:solidFill>
                  <a:schemeClr val="bg1"/>
                </a:solidFill>
                <a:latin typeface="Arial" panose="020B0604020202020204" pitchFamily="34" charset="0"/>
              </a:rPr>
              <a:t>CategoryId</a:t>
            </a:r>
            <a:r>
              <a:rPr lang="en-US" altLang="en-US" sz="1600" dirty="0">
                <a:solidFill>
                  <a:schemeClr val="bg1"/>
                </a:solidFill>
                <a:latin typeface="Arial" panose="020B0604020202020204" pitchFamily="34" charset="0"/>
              </a:rPr>
              <a:t> foreign key in the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 table. </a:t>
            </a:r>
          </a:p>
        </p:txBody>
      </p:sp>
    </p:spTree>
    <p:extLst>
      <p:ext uri="{BB962C8B-B14F-4D97-AF65-F5344CB8AC3E}">
        <p14:creationId xmlns:p14="http://schemas.microsoft.com/office/powerpoint/2010/main" val="34732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B6D47-ACF0-7818-3BB8-37823FEAF3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3045AB-DA15-4CF5-47C4-9AD566D0675E}"/>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4BA13A20-12C4-C63D-65DC-88441557BF9C}"/>
              </a:ext>
            </a:extLst>
          </p:cNvPr>
          <p:cNvGrpSpPr/>
          <p:nvPr/>
        </p:nvGrpSpPr>
        <p:grpSpPr>
          <a:xfrm>
            <a:off x="0" y="0"/>
            <a:ext cx="2085269" cy="10287000"/>
            <a:chOff x="0" y="0"/>
            <a:chExt cx="1201388" cy="2709333"/>
          </a:xfrm>
        </p:grpSpPr>
        <p:sp>
          <p:nvSpPr>
            <p:cNvPr id="4" name="Freeform 4">
              <a:extLst>
                <a:ext uri="{FF2B5EF4-FFF2-40B4-BE49-F238E27FC236}">
                  <a16:creationId xmlns:a16="http://schemas.microsoft.com/office/drawing/2014/main" id="{D7BCF61B-E88D-DBB2-B2FF-B7130875E92C}"/>
                </a:ext>
              </a:extLst>
            </p:cNvPr>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a:extLst>
                <a:ext uri="{FF2B5EF4-FFF2-40B4-BE49-F238E27FC236}">
                  <a16:creationId xmlns:a16="http://schemas.microsoft.com/office/drawing/2014/main" id="{3BC5A78D-FA35-94ED-97B6-B36918634BE0}"/>
                </a:ext>
              </a:extLst>
            </p:cNvPr>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42D83C1E-62E6-5EF0-2D14-7361B764D0C7}"/>
              </a:ext>
            </a:extLst>
          </p:cNvPr>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a:extLst>
              <a:ext uri="{FF2B5EF4-FFF2-40B4-BE49-F238E27FC236}">
                <a16:creationId xmlns:a16="http://schemas.microsoft.com/office/drawing/2014/main" id="{84A1CAFB-15D8-7B76-D9B2-23BAD0882445}"/>
              </a:ext>
            </a:extLst>
          </p:cNvPr>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a:extLst>
              <a:ext uri="{FF2B5EF4-FFF2-40B4-BE49-F238E27FC236}">
                <a16:creationId xmlns:a16="http://schemas.microsoft.com/office/drawing/2014/main" id="{9D36FE54-F361-9B89-6CCE-243F73679559}"/>
              </a:ext>
            </a:extLst>
          </p:cNvPr>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1" name="AutoShape 31">
            <a:extLst>
              <a:ext uri="{FF2B5EF4-FFF2-40B4-BE49-F238E27FC236}">
                <a16:creationId xmlns:a16="http://schemas.microsoft.com/office/drawing/2014/main" id="{7E8A34C5-9604-16A2-5165-0D0F90C78635}"/>
              </a:ext>
            </a:extLst>
          </p:cNvPr>
          <p:cNvSpPr/>
          <p:nvPr/>
        </p:nvSpPr>
        <p:spPr>
          <a:xfrm flipV="1">
            <a:off x="8355855" y="9277350"/>
            <a:ext cx="7846876" cy="0"/>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a:extLst>
              <a:ext uri="{FF2B5EF4-FFF2-40B4-BE49-F238E27FC236}">
                <a16:creationId xmlns:a16="http://schemas.microsoft.com/office/drawing/2014/main" id="{7A0398F7-5AE1-13FB-D5DB-3FD6B26343D1}"/>
              </a:ext>
            </a:extLst>
          </p:cNvPr>
          <p:cNvSpPr txBox="1"/>
          <p:nvPr/>
        </p:nvSpPr>
        <p:spPr>
          <a:xfrm>
            <a:off x="2463626" y="467260"/>
            <a:ext cx="11709574"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Relations</a:t>
            </a:r>
          </a:p>
        </p:txBody>
      </p:sp>
      <p:sp>
        <p:nvSpPr>
          <p:cNvPr id="33" name="Freeform 33">
            <a:extLst>
              <a:ext uri="{FF2B5EF4-FFF2-40B4-BE49-F238E27FC236}">
                <a16:creationId xmlns:a16="http://schemas.microsoft.com/office/drawing/2014/main" id="{21F9DEB7-20AE-A3CC-656D-1A213D329E8D}"/>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a:extLst>
              <a:ext uri="{FF2B5EF4-FFF2-40B4-BE49-F238E27FC236}">
                <a16:creationId xmlns:a16="http://schemas.microsoft.com/office/drawing/2014/main" id="{F9E1987C-9998-045F-BF8E-5E3B0C16728D}"/>
              </a:ext>
            </a:extLst>
          </p:cNvPr>
          <p:cNvGrpSpPr/>
          <p:nvPr/>
        </p:nvGrpSpPr>
        <p:grpSpPr>
          <a:xfrm>
            <a:off x="16481007" y="1073135"/>
            <a:ext cx="1514312" cy="1301362"/>
            <a:chOff x="0" y="0"/>
            <a:chExt cx="812800" cy="698500"/>
          </a:xfrm>
        </p:grpSpPr>
        <p:sp>
          <p:nvSpPr>
            <p:cNvPr id="35" name="Freeform 35">
              <a:extLst>
                <a:ext uri="{FF2B5EF4-FFF2-40B4-BE49-F238E27FC236}">
                  <a16:creationId xmlns:a16="http://schemas.microsoft.com/office/drawing/2014/main" id="{021E27EF-FBCD-709B-7E23-2012AABEEB49}"/>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a:extLst>
                <a:ext uri="{FF2B5EF4-FFF2-40B4-BE49-F238E27FC236}">
                  <a16:creationId xmlns:a16="http://schemas.microsoft.com/office/drawing/2014/main" id="{0216BEC9-555D-9139-F4B6-049D019B3182}"/>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4" name="Google Shape;448;p22">
            <a:extLst>
              <a:ext uri="{FF2B5EF4-FFF2-40B4-BE49-F238E27FC236}">
                <a16:creationId xmlns:a16="http://schemas.microsoft.com/office/drawing/2014/main" id="{D15BF366-1286-A089-8927-D72D2496FF9B}"/>
              </a:ext>
            </a:extLst>
          </p:cNvPr>
          <p:cNvSpPr txBox="1"/>
          <p:nvPr/>
        </p:nvSpPr>
        <p:spPr>
          <a:xfrm>
            <a:off x="10988127" y="2702192"/>
            <a:ext cx="4159200" cy="1180200"/>
          </a:xfrm>
          <a:prstGeom prst="rect">
            <a:avLst/>
          </a:prstGeom>
          <a:noFill/>
          <a:ln>
            <a:noFill/>
          </a:ln>
        </p:spPr>
        <p:txBody>
          <a:bodyPr spcFirstLastPara="1" wrap="square" lIns="182850" tIns="182850" rIns="182850" bIns="182850" anchor="ctr" anchorCtr="0">
            <a:noAutofit/>
          </a:bodyPr>
          <a:lstStyle/>
          <a:p>
            <a:pPr algn="r"/>
            <a:endParaRPr sz="2400" dirty="0">
              <a:latin typeface="Roboto"/>
              <a:ea typeface="Roboto"/>
              <a:cs typeface="Roboto"/>
              <a:sym typeface="Roboto"/>
            </a:endParaRPr>
          </a:p>
        </p:txBody>
      </p:sp>
      <p:sp>
        <p:nvSpPr>
          <p:cNvPr id="6" name="Google Shape;429;p22">
            <a:extLst>
              <a:ext uri="{FF2B5EF4-FFF2-40B4-BE49-F238E27FC236}">
                <a16:creationId xmlns:a16="http://schemas.microsoft.com/office/drawing/2014/main" id="{55A67581-F8D0-2FCF-0935-552BB9D457A7}"/>
              </a:ext>
            </a:extLst>
          </p:cNvPr>
          <p:cNvSpPr/>
          <p:nvPr/>
        </p:nvSpPr>
        <p:spPr>
          <a:xfrm rot="10800000">
            <a:off x="560643" y="3540958"/>
            <a:ext cx="4690800" cy="4690800"/>
          </a:xfrm>
          <a:prstGeom prst="ellipse">
            <a:avLst/>
          </a:prstGeom>
          <a:noFill/>
          <a:ln w="9525" cap="flat"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7" name="Google Shape;430;p22">
            <a:extLst>
              <a:ext uri="{FF2B5EF4-FFF2-40B4-BE49-F238E27FC236}">
                <a16:creationId xmlns:a16="http://schemas.microsoft.com/office/drawing/2014/main" id="{C6FA05CC-3F87-1B7C-D1E1-4614FBD8A3A4}"/>
              </a:ext>
            </a:extLst>
          </p:cNvPr>
          <p:cNvSpPr/>
          <p:nvPr/>
        </p:nvSpPr>
        <p:spPr>
          <a:xfrm rot="10800000">
            <a:off x="838443" y="3818758"/>
            <a:ext cx="4135200" cy="4135200"/>
          </a:xfrm>
          <a:prstGeom prst="ellipse">
            <a:avLst/>
          </a:prstGeom>
          <a:solidFill>
            <a:schemeClr val="lt2"/>
          </a:solidFill>
          <a:ln>
            <a:noFill/>
          </a:ln>
        </p:spPr>
        <p:txBody>
          <a:bodyPr spcFirstLastPara="1" wrap="square" lIns="182850" tIns="182850" rIns="182850" bIns="182850" anchor="ctr" anchorCtr="0">
            <a:noAutofit/>
          </a:bodyPr>
          <a:lstStyle/>
          <a:p>
            <a:endParaRPr sz="3600" dirty="0"/>
          </a:p>
        </p:txBody>
      </p:sp>
      <p:sp>
        <p:nvSpPr>
          <p:cNvPr id="8" name="Google Shape;431;p22">
            <a:extLst>
              <a:ext uri="{FF2B5EF4-FFF2-40B4-BE49-F238E27FC236}">
                <a16:creationId xmlns:a16="http://schemas.microsoft.com/office/drawing/2014/main" id="{D27FB57C-D980-E28C-4460-675B9D6476CE}"/>
              </a:ext>
            </a:extLst>
          </p:cNvPr>
          <p:cNvSpPr/>
          <p:nvPr/>
        </p:nvSpPr>
        <p:spPr>
          <a:xfrm flipH="1">
            <a:off x="1127043" y="4158668"/>
            <a:ext cx="3558000" cy="3558000"/>
          </a:xfrm>
          <a:prstGeom prst="ellipse">
            <a:avLst/>
          </a:prstGeom>
          <a:solidFill>
            <a:schemeClr val="accent6"/>
          </a:solidFill>
          <a:ln>
            <a:noFill/>
          </a:ln>
        </p:spPr>
        <p:txBody>
          <a:bodyPr spcFirstLastPara="1" wrap="square" lIns="182850" tIns="182850" rIns="182850" bIns="182850" anchor="ctr" anchorCtr="0">
            <a:noAutofit/>
          </a:bodyPr>
          <a:lstStyle/>
          <a:p>
            <a:endParaRPr lang="en-US" sz="3600" dirty="0">
              <a:hlinkClick r:id="rId7"/>
            </a:endParaRPr>
          </a:p>
          <a:p>
            <a:endParaRPr sz="3600" dirty="0"/>
          </a:p>
        </p:txBody>
      </p:sp>
      <p:sp>
        <p:nvSpPr>
          <p:cNvPr id="9" name="Google Shape;432;p22">
            <a:extLst>
              <a:ext uri="{FF2B5EF4-FFF2-40B4-BE49-F238E27FC236}">
                <a16:creationId xmlns:a16="http://schemas.microsoft.com/office/drawing/2014/main" id="{427CD9E9-CDE7-C0DE-0BCF-D9F46BD7F6AF}"/>
              </a:ext>
            </a:extLst>
          </p:cNvPr>
          <p:cNvSpPr/>
          <p:nvPr/>
        </p:nvSpPr>
        <p:spPr>
          <a:xfrm>
            <a:off x="6487941" y="3187800"/>
            <a:ext cx="2827800" cy="854400"/>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r>
              <a:rPr lang="en-US" sz="3400" dirty="0">
                <a:solidFill>
                  <a:srgbClr val="FFFFFF"/>
                </a:solidFill>
                <a:latin typeface="Fira Sans Extra Condensed Medium"/>
                <a:ea typeface="Fira Sans Extra Condensed Medium"/>
                <a:cs typeface="Fira Sans Extra Condensed Medium"/>
                <a:sym typeface="Fira Sans Extra Condensed Medium"/>
              </a:rPr>
              <a:t>Provider - Product</a:t>
            </a:r>
          </a:p>
        </p:txBody>
      </p:sp>
      <p:cxnSp>
        <p:nvCxnSpPr>
          <p:cNvPr id="10" name="Google Shape;433;p22">
            <a:extLst>
              <a:ext uri="{FF2B5EF4-FFF2-40B4-BE49-F238E27FC236}">
                <a16:creationId xmlns:a16="http://schemas.microsoft.com/office/drawing/2014/main" id="{0B0FFB45-91A0-42A9-1B34-2B6E07A5B234}"/>
              </a:ext>
            </a:extLst>
          </p:cNvPr>
          <p:cNvCxnSpPr>
            <a:cxnSpLocks/>
            <a:stCxn id="9" idx="1"/>
            <a:endCxn id="11" idx="6"/>
          </p:cNvCxnSpPr>
          <p:nvPr/>
        </p:nvCxnSpPr>
        <p:spPr>
          <a:xfrm flipH="1">
            <a:off x="4483713" y="3615000"/>
            <a:ext cx="2004228" cy="371384"/>
          </a:xfrm>
          <a:prstGeom prst="straightConnector1">
            <a:avLst/>
          </a:prstGeom>
          <a:noFill/>
          <a:ln w="9525" cap="flat" cmpd="sng">
            <a:solidFill>
              <a:srgbClr val="000000"/>
            </a:solidFill>
            <a:prstDash val="solid"/>
            <a:round/>
            <a:headEnd type="none" w="med" len="med"/>
            <a:tailEnd type="none" w="med" len="med"/>
          </a:ln>
        </p:spPr>
      </p:cxnSp>
      <p:sp>
        <p:nvSpPr>
          <p:cNvPr id="11" name="Google Shape;434;p22">
            <a:extLst>
              <a:ext uri="{FF2B5EF4-FFF2-40B4-BE49-F238E27FC236}">
                <a16:creationId xmlns:a16="http://schemas.microsoft.com/office/drawing/2014/main" id="{F07BB532-E39D-DBC9-52E0-6437CDFA93C3}"/>
              </a:ext>
            </a:extLst>
          </p:cNvPr>
          <p:cNvSpPr/>
          <p:nvPr/>
        </p:nvSpPr>
        <p:spPr>
          <a:xfrm>
            <a:off x="4297113" y="3893084"/>
            <a:ext cx="186600" cy="186600"/>
          </a:xfrm>
          <a:prstGeom prst="ellipse">
            <a:avLst/>
          </a:prstGeom>
          <a:solidFill>
            <a:schemeClr val="accent1"/>
          </a:solidFill>
          <a:ln>
            <a:noFill/>
          </a:ln>
        </p:spPr>
        <p:txBody>
          <a:bodyPr spcFirstLastPara="1" wrap="square" lIns="182850" tIns="182850" rIns="182850" bIns="182850" anchor="ctr" anchorCtr="0">
            <a:noAutofit/>
          </a:bodyPr>
          <a:lstStyle/>
          <a:p>
            <a:endParaRPr sz="3600"/>
          </a:p>
        </p:txBody>
      </p:sp>
      <p:sp>
        <p:nvSpPr>
          <p:cNvPr id="12" name="Google Shape;441;p22">
            <a:extLst>
              <a:ext uri="{FF2B5EF4-FFF2-40B4-BE49-F238E27FC236}">
                <a16:creationId xmlns:a16="http://schemas.microsoft.com/office/drawing/2014/main" id="{9DEB8B3B-AD80-BA59-4010-DD0FDB60806D}"/>
              </a:ext>
            </a:extLst>
          </p:cNvPr>
          <p:cNvSpPr/>
          <p:nvPr/>
        </p:nvSpPr>
        <p:spPr>
          <a:xfrm>
            <a:off x="6535635" y="6971370"/>
            <a:ext cx="2827800" cy="854400"/>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r>
              <a:rPr lang="en-US" sz="2400" dirty="0">
                <a:solidFill>
                  <a:srgbClr val="FFFFFF"/>
                </a:solidFill>
                <a:latin typeface="Fira Sans Extra Condensed Medium"/>
                <a:ea typeface="Fira Sans Extra Condensed Medium"/>
                <a:cs typeface="Fira Sans Extra Condensed Medium"/>
                <a:sym typeface="Fira Sans Extra Condensed Medium"/>
              </a:rPr>
              <a:t>Purchase - </a:t>
            </a:r>
            <a:r>
              <a:rPr lang="en-US" sz="2400" dirty="0" err="1">
                <a:solidFill>
                  <a:srgbClr val="FFFFFF"/>
                </a:solidFill>
                <a:latin typeface="Fira Sans Extra Condensed Medium"/>
                <a:ea typeface="Fira Sans Extra Condensed Medium"/>
                <a:cs typeface="Fira Sans Extra Condensed Medium"/>
                <a:sym typeface="Fira Sans Extra Condensed Medium"/>
              </a:rPr>
              <a:t>PurchaseProduct</a:t>
            </a: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13" name="Google Shape;442;p22">
            <a:extLst>
              <a:ext uri="{FF2B5EF4-FFF2-40B4-BE49-F238E27FC236}">
                <a16:creationId xmlns:a16="http://schemas.microsoft.com/office/drawing/2014/main" id="{49EBD4F0-E07E-A4FC-4787-56AD4FCA74C6}"/>
              </a:ext>
            </a:extLst>
          </p:cNvPr>
          <p:cNvCxnSpPr>
            <a:cxnSpLocks/>
            <a:stCxn id="12" idx="1"/>
            <a:endCxn id="15" idx="6"/>
          </p:cNvCxnSpPr>
          <p:nvPr/>
        </p:nvCxnSpPr>
        <p:spPr>
          <a:xfrm flipH="1" flipV="1">
            <a:off x="5122702" y="6875730"/>
            <a:ext cx="1412934" cy="522840"/>
          </a:xfrm>
          <a:prstGeom prst="straightConnector1">
            <a:avLst/>
          </a:prstGeom>
          <a:noFill/>
          <a:ln w="9525" cap="flat" cmpd="sng">
            <a:solidFill>
              <a:srgbClr val="000000"/>
            </a:solidFill>
            <a:prstDash val="solid"/>
            <a:round/>
            <a:headEnd type="none" w="med" len="med"/>
            <a:tailEnd type="none" w="med" len="med"/>
          </a:ln>
        </p:spPr>
      </p:cxnSp>
      <p:sp>
        <p:nvSpPr>
          <p:cNvPr id="15" name="Google Shape;443;p22">
            <a:extLst>
              <a:ext uri="{FF2B5EF4-FFF2-40B4-BE49-F238E27FC236}">
                <a16:creationId xmlns:a16="http://schemas.microsoft.com/office/drawing/2014/main" id="{F8B877C4-06CD-470F-645E-9594C476B769}"/>
              </a:ext>
            </a:extLst>
          </p:cNvPr>
          <p:cNvSpPr/>
          <p:nvPr/>
        </p:nvSpPr>
        <p:spPr>
          <a:xfrm>
            <a:off x="4936101" y="6782430"/>
            <a:ext cx="186600" cy="186600"/>
          </a:xfrm>
          <a:prstGeom prst="ellipse">
            <a:avLst/>
          </a:prstGeom>
          <a:solidFill>
            <a:schemeClr val="accent3"/>
          </a:solidFill>
          <a:ln>
            <a:noFill/>
          </a:ln>
        </p:spPr>
        <p:txBody>
          <a:bodyPr spcFirstLastPara="1" wrap="square" lIns="182850" tIns="182850" rIns="182850" bIns="182850" anchor="ctr" anchorCtr="0">
            <a:noAutofit/>
          </a:bodyPr>
          <a:lstStyle/>
          <a:p>
            <a:endParaRPr sz="3600"/>
          </a:p>
        </p:txBody>
      </p:sp>
      <p:pic>
        <p:nvPicPr>
          <p:cNvPr id="16" name="Picture 2" descr="Third party icon">
            <a:extLst>
              <a:ext uri="{FF2B5EF4-FFF2-40B4-BE49-F238E27FC236}">
                <a16:creationId xmlns:a16="http://schemas.microsoft.com/office/drawing/2014/main" id="{6347A70B-F43B-13A9-F3F1-C597AAA65E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265" y="4715186"/>
            <a:ext cx="2048076" cy="2048076"/>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41;p22">
            <a:extLst>
              <a:ext uri="{FF2B5EF4-FFF2-40B4-BE49-F238E27FC236}">
                <a16:creationId xmlns:a16="http://schemas.microsoft.com/office/drawing/2014/main" id="{914500F4-3BEF-A331-7BFE-4B8F73BB20A7}"/>
              </a:ext>
            </a:extLst>
          </p:cNvPr>
          <p:cNvSpPr/>
          <p:nvPr/>
        </p:nvSpPr>
        <p:spPr>
          <a:xfrm>
            <a:off x="9690415" y="6728713"/>
            <a:ext cx="7025948" cy="1284026"/>
          </a:xfrm>
          <a:prstGeom prst="roundRect">
            <a:avLst>
              <a:gd name="adj" fmla="val 50000"/>
            </a:avLst>
          </a:prstGeom>
          <a:solidFill>
            <a:schemeClr val="accent3"/>
          </a:solidFill>
          <a:ln>
            <a:noFill/>
          </a:ln>
        </p:spPr>
        <p:txBody>
          <a:bodyPr spcFirstLastPara="1" wrap="square" lIns="182850" tIns="182850" rIns="182850" bIns="182850" anchor="ctr" anchorCtr="0">
            <a:noAutofit/>
          </a:bodyPr>
          <a:lstStyle/>
          <a:p>
            <a:pPr algn="ctr">
              <a:buClr>
                <a:schemeClr val="dk1"/>
              </a:buClr>
              <a:buSzPts val="1100"/>
            </a:pPr>
            <a:endParaRPr lang="en-US"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 name="Google Shape;432;p22">
            <a:extLst>
              <a:ext uri="{FF2B5EF4-FFF2-40B4-BE49-F238E27FC236}">
                <a16:creationId xmlns:a16="http://schemas.microsoft.com/office/drawing/2014/main" id="{6DC58FC6-F0E8-CF62-CA09-77FC69631CC8}"/>
              </a:ext>
            </a:extLst>
          </p:cNvPr>
          <p:cNvSpPr/>
          <p:nvPr/>
        </p:nvSpPr>
        <p:spPr>
          <a:xfrm>
            <a:off x="9363435" y="3039502"/>
            <a:ext cx="7838996" cy="1204628"/>
          </a:xfrm>
          <a:prstGeom prst="roundRect">
            <a:avLst>
              <a:gd name="adj" fmla="val 50000"/>
            </a:avLst>
          </a:prstGeom>
          <a:solidFill>
            <a:schemeClr val="accent1"/>
          </a:solidFill>
          <a:ln>
            <a:noFill/>
          </a:ln>
        </p:spPr>
        <p:txBody>
          <a:bodyPr spcFirstLastPara="1" wrap="square" lIns="182850" tIns="182850" rIns="182850" bIns="182850" anchor="ctr" anchorCtr="0">
            <a:noAutofit/>
          </a:bodyPr>
          <a:lstStyle/>
          <a:p>
            <a:pPr algn="ctr">
              <a:buClr>
                <a:schemeClr val="dk1"/>
              </a:buClr>
              <a:buSzPts val="1100"/>
            </a:pPr>
            <a:endParaRPr lang="en-US" sz="3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9" name="Rectangle 1">
            <a:extLst>
              <a:ext uri="{FF2B5EF4-FFF2-40B4-BE49-F238E27FC236}">
                <a16:creationId xmlns:a16="http://schemas.microsoft.com/office/drawing/2014/main" id="{3E77E947-9354-58AF-3DD5-A845C830D8BF}"/>
              </a:ext>
            </a:extLst>
          </p:cNvPr>
          <p:cNvSpPr>
            <a:spLocks noChangeArrowheads="1"/>
          </p:cNvSpPr>
          <p:nvPr/>
        </p:nvSpPr>
        <p:spPr bwMode="auto">
          <a:xfrm>
            <a:off x="9635801" y="2989118"/>
            <a:ext cx="729426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1600" dirty="0">
              <a:solidFill>
                <a:schemeClr val="bg1"/>
              </a:solidFill>
              <a:latin typeface="Arial" panose="020B0604020202020204" pitchFamily="34" charset="0"/>
            </a:endParaRPr>
          </a:p>
          <a:p>
            <a:pPr defTabSz="182880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One </a:t>
            </a:r>
            <a:r>
              <a:rPr lang="en-US" altLang="en-US" sz="1600" b="1" dirty="0">
                <a:solidFill>
                  <a:schemeClr val="bg1"/>
                </a:solidFill>
                <a:latin typeface="Arial" panose="020B0604020202020204" pitchFamily="34" charset="0"/>
              </a:rPr>
              <a:t>Provider</a:t>
            </a:r>
            <a:r>
              <a:rPr lang="en-US" altLang="en-US" sz="1600" dirty="0">
                <a:solidFill>
                  <a:schemeClr val="bg1"/>
                </a:solidFill>
                <a:latin typeface="Arial" panose="020B0604020202020204" pitchFamily="34" charset="0"/>
              </a:rPr>
              <a:t> can supply many </a:t>
            </a:r>
            <a:r>
              <a:rPr lang="en-US" altLang="en-US" sz="1600" b="1" dirty="0">
                <a:solidFill>
                  <a:schemeClr val="bg1"/>
                </a:solidFill>
                <a:latin typeface="Arial" panose="020B0604020202020204" pitchFamily="34" charset="0"/>
              </a:rPr>
              <a:t>Products</a:t>
            </a:r>
            <a:r>
              <a:rPr lang="en-US" altLang="en-US" sz="1600" dirty="0">
                <a:solidFill>
                  <a:schemeClr val="bg1"/>
                </a:solidFill>
                <a:latin typeface="Arial" panose="020B0604020202020204" pitchFamily="34" charset="0"/>
              </a:rPr>
              <a:t>, but each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 is tied to only one </a:t>
            </a:r>
            <a:r>
              <a:rPr lang="en-US" altLang="en-US" sz="1600" b="1" dirty="0">
                <a:solidFill>
                  <a:schemeClr val="bg1"/>
                </a:solidFill>
                <a:latin typeface="Arial" panose="020B0604020202020204" pitchFamily="34" charset="0"/>
              </a:rPr>
              <a:t>Provider</a:t>
            </a:r>
            <a:r>
              <a:rPr lang="en-US" altLang="en-US" sz="1600" dirty="0">
                <a:solidFill>
                  <a:schemeClr val="bg1"/>
                </a:solidFill>
                <a:latin typeface="Arial" panose="020B0604020202020204" pitchFamily="34" charset="0"/>
              </a:rPr>
              <a:t>.</a:t>
            </a:r>
          </a:p>
          <a:p>
            <a:pPr defTabSz="1828800" eaLnBrk="0" fontAlgn="base" hangingPunct="0">
              <a:spcBef>
                <a:spcPct val="0"/>
              </a:spcBef>
              <a:spcAft>
                <a:spcPct val="0"/>
              </a:spcAft>
              <a:buFontTx/>
              <a:buChar char="•"/>
            </a:pPr>
            <a:r>
              <a:rPr lang="en-US" altLang="en-US" sz="1600" dirty="0">
                <a:solidFill>
                  <a:schemeClr val="bg1"/>
                </a:solidFill>
                <a:latin typeface="Arial" panose="020B0604020202020204" pitchFamily="34" charset="0"/>
              </a:rPr>
              <a:t>Represented by the </a:t>
            </a:r>
            <a:r>
              <a:rPr lang="en-US" altLang="en-US" sz="1600" b="1" dirty="0" err="1">
                <a:solidFill>
                  <a:schemeClr val="bg1"/>
                </a:solidFill>
                <a:latin typeface="Arial" panose="020B0604020202020204" pitchFamily="34" charset="0"/>
              </a:rPr>
              <a:t>CompanyId</a:t>
            </a:r>
            <a:r>
              <a:rPr lang="en-US" altLang="en-US" sz="1600" dirty="0">
                <a:solidFill>
                  <a:schemeClr val="bg1"/>
                </a:solidFill>
                <a:latin typeface="Arial" panose="020B0604020202020204" pitchFamily="34" charset="0"/>
              </a:rPr>
              <a:t> foreign key in the </a:t>
            </a:r>
            <a:r>
              <a:rPr lang="en-US" altLang="en-US" sz="1600" b="1" dirty="0">
                <a:solidFill>
                  <a:schemeClr val="bg1"/>
                </a:solidFill>
                <a:latin typeface="Arial" panose="020B0604020202020204" pitchFamily="34" charset="0"/>
              </a:rPr>
              <a:t>Product</a:t>
            </a:r>
            <a:r>
              <a:rPr lang="en-US" altLang="en-US" sz="1600" dirty="0">
                <a:solidFill>
                  <a:schemeClr val="bg1"/>
                </a:solidFill>
                <a:latin typeface="Arial" panose="020B0604020202020204" pitchFamily="34" charset="0"/>
              </a:rPr>
              <a:t> table. </a:t>
            </a:r>
          </a:p>
        </p:txBody>
      </p:sp>
      <p:sp>
        <p:nvSpPr>
          <p:cNvPr id="20" name="Rectangle 2">
            <a:extLst>
              <a:ext uri="{FF2B5EF4-FFF2-40B4-BE49-F238E27FC236}">
                <a16:creationId xmlns:a16="http://schemas.microsoft.com/office/drawing/2014/main" id="{CB1B2FDB-7D52-98F1-106B-1B1E171AD109}"/>
              </a:ext>
            </a:extLst>
          </p:cNvPr>
          <p:cNvSpPr>
            <a:spLocks noChangeArrowheads="1"/>
          </p:cNvSpPr>
          <p:nvPr/>
        </p:nvSpPr>
        <p:spPr bwMode="auto">
          <a:xfrm>
            <a:off x="9766335" y="6643132"/>
            <a:ext cx="73272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800" eaLnBrk="0" fontAlgn="base" hangingPunct="0">
              <a:spcBef>
                <a:spcPct val="0"/>
              </a:spcBef>
              <a:spcAft>
                <a:spcPct val="0"/>
              </a:spcAft>
            </a:pPr>
            <a:endParaRPr lang="en-US" altLang="en-US" sz="1600" dirty="0">
              <a:solidFill>
                <a:schemeClr val="bg1"/>
              </a:solidFill>
              <a:latin typeface="Arial" panose="020B0604020202020204" pitchFamily="34" charset="0"/>
            </a:endParaRP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One </a:t>
            </a:r>
            <a:r>
              <a:rPr lang="en-US" altLang="en-US" sz="1600" b="1" dirty="0">
                <a:solidFill>
                  <a:schemeClr val="bg1"/>
                </a:solidFill>
                <a:latin typeface="Arial" panose="020B0604020202020204" pitchFamily="34" charset="0"/>
              </a:rPr>
              <a:t>Purchase</a:t>
            </a:r>
            <a:r>
              <a:rPr lang="en-US" altLang="en-US" sz="1600" dirty="0">
                <a:solidFill>
                  <a:schemeClr val="bg1"/>
                </a:solidFill>
                <a:latin typeface="Arial" panose="020B0604020202020204" pitchFamily="34" charset="0"/>
              </a:rPr>
              <a:t> can involve multiple </a:t>
            </a:r>
            <a:r>
              <a:rPr lang="en-US" altLang="en-US" sz="1600" b="1" dirty="0" err="1">
                <a:solidFill>
                  <a:schemeClr val="bg1"/>
                </a:solidFill>
                <a:latin typeface="Arial" panose="020B0604020202020204" pitchFamily="34" charset="0"/>
              </a:rPr>
              <a:t>PurchaseProduct</a:t>
            </a:r>
            <a:r>
              <a:rPr lang="en-US" altLang="en-US" sz="1600" dirty="0">
                <a:solidFill>
                  <a:schemeClr val="bg1"/>
                </a:solidFill>
                <a:latin typeface="Arial" panose="020B0604020202020204" pitchFamily="34" charset="0"/>
              </a:rPr>
              <a:t> records, but each </a:t>
            </a:r>
            <a:r>
              <a:rPr lang="en-US" altLang="en-US" sz="1600" b="1" dirty="0" err="1">
                <a:solidFill>
                  <a:schemeClr val="bg1"/>
                </a:solidFill>
                <a:latin typeface="Arial" panose="020B0604020202020204" pitchFamily="34" charset="0"/>
              </a:rPr>
              <a:t>PurchaseProduct</a:t>
            </a:r>
            <a:r>
              <a:rPr lang="en-US" altLang="en-US" sz="1600" dirty="0">
                <a:solidFill>
                  <a:schemeClr val="bg1"/>
                </a:solidFill>
                <a:latin typeface="Arial" panose="020B0604020202020204" pitchFamily="34" charset="0"/>
              </a:rPr>
              <a:t> belongs to only one </a:t>
            </a:r>
            <a:r>
              <a:rPr lang="en-US" altLang="en-US" sz="1600" b="1" dirty="0">
                <a:solidFill>
                  <a:schemeClr val="bg1"/>
                </a:solidFill>
                <a:latin typeface="Arial" panose="020B0604020202020204" pitchFamily="34" charset="0"/>
              </a:rPr>
              <a:t>Purchase</a:t>
            </a:r>
            <a:r>
              <a:rPr lang="en-US" altLang="en-US" sz="1600" dirty="0">
                <a:solidFill>
                  <a:schemeClr val="bg1"/>
                </a:solidFill>
                <a:latin typeface="Arial" panose="020B0604020202020204" pitchFamily="34" charset="0"/>
              </a:rPr>
              <a:t>.</a:t>
            </a:r>
          </a:p>
          <a:p>
            <a:pPr defTabSz="1828800" eaLnBrk="0" fontAlgn="base" hangingPunct="0">
              <a:spcBef>
                <a:spcPct val="0"/>
              </a:spcBef>
              <a:spcAft>
                <a:spcPct val="0"/>
              </a:spcAft>
            </a:pPr>
            <a:r>
              <a:rPr lang="en-US" altLang="en-US" sz="1600" dirty="0">
                <a:solidFill>
                  <a:schemeClr val="bg1"/>
                </a:solidFill>
                <a:latin typeface="Arial" panose="020B0604020202020204" pitchFamily="34" charset="0"/>
              </a:rPr>
              <a:t>Managed via the </a:t>
            </a:r>
            <a:r>
              <a:rPr lang="en-US" altLang="en-US" sz="1600" b="1" dirty="0" err="1">
                <a:solidFill>
                  <a:schemeClr val="bg1"/>
                </a:solidFill>
                <a:latin typeface="Arial" panose="020B0604020202020204" pitchFamily="34" charset="0"/>
              </a:rPr>
              <a:t>PurchaseId</a:t>
            </a:r>
            <a:r>
              <a:rPr lang="en-US" altLang="en-US" sz="1600" dirty="0">
                <a:solidFill>
                  <a:schemeClr val="bg1"/>
                </a:solidFill>
                <a:latin typeface="Arial" panose="020B0604020202020204" pitchFamily="34" charset="0"/>
              </a:rPr>
              <a:t> foreign key in the </a:t>
            </a:r>
            <a:r>
              <a:rPr lang="en-US" altLang="en-US" sz="1600" b="1" dirty="0" err="1">
                <a:solidFill>
                  <a:schemeClr val="bg1"/>
                </a:solidFill>
                <a:latin typeface="Arial" panose="020B0604020202020204" pitchFamily="34" charset="0"/>
              </a:rPr>
              <a:t>PurchaseProduct</a:t>
            </a:r>
            <a:r>
              <a:rPr lang="en-US" altLang="en-US" sz="1600" dirty="0">
                <a:solidFill>
                  <a:schemeClr val="bg1"/>
                </a:solidFill>
                <a:latin typeface="Arial" panose="020B0604020202020204" pitchFamily="34" charset="0"/>
              </a:rPr>
              <a:t> table. </a:t>
            </a:r>
          </a:p>
        </p:txBody>
      </p:sp>
    </p:spTree>
    <p:extLst>
      <p:ext uri="{BB962C8B-B14F-4D97-AF65-F5344CB8AC3E}">
        <p14:creationId xmlns:p14="http://schemas.microsoft.com/office/powerpoint/2010/main" val="409262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0FA82-F037-4CCE-7C43-30A82B8497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F5C80C-7ACA-875E-8825-3E9858EEE6D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BB32F905-D341-0466-D8F3-B6DFCA243704}"/>
              </a:ext>
            </a:extLst>
          </p:cNvPr>
          <p:cNvGrpSpPr/>
          <p:nvPr/>
        </p:nvGrpSpPr>
        <p:grpSpPr>
          <a:xfrm>
            <a:off x="-1035283" y="0"/>
            <a:ext cx="4561519" cy="10287000"/>
            <a:chOff x="0" y="0"/>
            <a:chExt cx="1201388" cy="2709333"/>
          </a:xfrm>
        </p:grpSpPr>
        <p:sp>
          <p:nvSpPr>
            <p:cNvPr id="4" name="Freeform 4">
              <a:extLst>
                <a:ext uri="{FF2B5EF4-FFF2-40B4-BE49-F238E27FC236}">
                  <a16:creationId xmlns:a16="http://schemas.microsoft.com/office/drawing/2014/main" id="{007B2907-E4D0-2717-E2B4-38ACADC52601}"/>
                </a:ext>
              </a:extLst>
            </p:cNvPr>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a:extLst>
                <a:ext uri="{FF2B5EF4-FFF2-40B4-BE49-F238E27FC236}">
                  <a16:creationId xmlns:a16="http://schemas.microsoft.com/office/drawing/2014/main" id="{56603B9D-323F-43CE-4420-D74C93BD5733}"/>
                </a:ext>
              </a:extLst>
            </p:cNvPr>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9E15E6B7-20FD-AC52-1096-68875CEE87D3}"/>
              </a:ext>
            </a:extLst>
          </p:cNvPr>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a:extLst>
              <a:ext uri="{FF2B5EF4-FFF2-40B4-BE49-F238E27FC236}">
                <a16:creationId xmlns:a16="http://schemas.microsoft.com/office/drawing/2014/main" id="{DAE5CEDC-1FDD-AA36-9824-7B8BF4D31382}"/>
              </a:ext>
            </a:extLst>
          </p:cNvPr>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a:extLst>
              <a:ext uri="{FF2B5EF4-FFF2-40B4-BE49-F238E27FC236}">
                <a16:creationId xmlns:a16="http://schemas.microsoft.com/office/drawing/2014/main" id="{74A0C4C2-D936-3117-21ED-53DBCA81C54C}"/>
              </a:ext>
            </a:extLst>
          </p:cNvPr>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1" name="AutoShape 31">
            <a:extLst>
              <a:ext uri="{FF2B5EF4-FFF2-40B4-BE49-F238E27FC236}">
                <a16:creationId xmlns:a16="http://schemas.microsoft.com/office/drawing/2014/main" id="{483BC6C7-FBC2-EFAB-1FF8-022973404126}"/>
              </a:ext>
            </a:extLst>
          </p:cNvPr>
          <p:cNvSpPr/>
          <p:nvPr/>
        </p:nvSpPr>
        <p:spPr>
          <a:xfrm flipV="1">
            <a:off x="8355855" y="9277350"/>
            <a:ext cx="7846876" cy="0"/>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a:extLst>
              <a:ext uri="{FF2B5EF4-FFF2-40B4-BE49-F238E27FC236}">
                <a16:creationId xmlns:a16="http://schemas.microsoft.com/office/drawing/2014/main" id="{0FEFC1AE-17A3-B5A3-E4FA-312A3B150425}"/>
              </a:ext>
            </a:extLst>
          </p:cNvPr>
          <p:cNvSpPr txBox="1"/>
          <p:nvPr/>
        </p:nvSpPr>
        <p:spPr>
          <a:xfrm>
            <a:off x="3739186" y="2077549"/>
            <a:ext cx="6969332" cy="2050369"/>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Quick look for </a:t>
            </a:r>
          </a:p>
          <a:p>
            <a:pPr algn="l">
              <a:lnSpc>
                <a:spcPts val="8193"/>
              </a:lnSpc>
              <a:spcBef>
                <a:spcPct val="0"/>
              </a:spcBef>
            </a:pPr>
            <a:r>
              <a:rPr lang="en-US" sz="5852" b="1" spc="380" dirty="0">
                <a:solidFill>
                  <a:srgbClr val="1B9461"/>
                </a:solidFill>
                <a:latin typeface="Poppins Bold"/>
                <a:ea typeface="Poppins Bold"/>
                <a:cs typeface="Poppins Bold"/>
                <a:sym typeface="Poppins Bold"/>
              </a:rPr>
              <a:t>project</a:t>
            </a:r>
          </a:p>
        </p:txBody>
      </p:sp>
      <p:sp>
        <p:nvSpPr>
          <p:cNvPr id="33" name="Freeform 33">
            <a:extLst>
              <a:ext uri="{FF2B5EF4-FFF2-40B4-BE49-F238E27FC236}">
                <a16:creationId xmlns:a16="http://schemas.microsoft.com/office/drawing/2014/main" id="{2639D946-9A25-833E-54BD-42E15E375797}"/>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a:extLst>
              <a:ext uri="{FF2B5EF4-FFF2-40B4-BE49-F238E27FC236}">
                <a16:creationId xmlns:a16="http://schemas.microsoft.com/office/drawing/2014/main" id="{2546866C-2A4D-FCFA-D9DF-708CD01646BF}"/>
              </a:ext>
            </a:extLst>
          </p:cNvPr>
          <p:cNvGrpSpPr/>
          <p:nvPr/>
        </p:nvGrpSpPr>
        <p:grpSpPr>
          <a:xfrm>
            <a:off x="16481007" y="1073135"/>
            <a:ext cx="1514312" cy="1301362"/>
            <a:chOff x="0" y="0"/>
            <a:chExt cx="812800" cy="698500"/>
          </a:xfrm>
        </p:grpSpPr>
        <p:sp>
          <p:nvSpPr>
            <p:cNvPr id="35" name="Freeform 35">
              <a:extLst>
                <a:ext uri="{FF2B5EF4-FFF2-40B4-BE49-F238E27FC236}">
                  <a16:creationId xmlns:a16="http://schemas.microsoft.com/office/drawing/2014/main" id="{DAF9F6CB-4FB9-73BC-53FD-B0F7E1A91DB5}"/>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a:extLst>
                <a:ext uri="{FF2B5EF4-FFF2-40B4-BE49-F238E27FC236}">
                  <a16:creationId xmlns:a16="http://schemas.microsoft.com/office/drawing/2014/main" id="{41EFC23C-D667-CCE3-BA85-1CEF85F09E0C}"/>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pic>
        <p:nvPicPr>
          <p:cNvPr id="5124" name="Picture 4" descr="a colorful graphic of a computer with a blue and yellow design">
            <a:extLst>
              <a:ext uri="{FF2B5EF4-FFF2-40B4-BE49-F238E27FC236}">
                <a16:creationId xmlns:a16="http://schemas.microsoft.com/office/drawing/2014/main" id="{3ECF2BF7-A5A6-9788-7B2F-686C8A1BD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9848" y="3590697"/>
            <a:ext cx="5291039" cy="529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372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7DF3-8483-5117-D499-0B08972417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49A554-98A9-1429-EB2D-1EC8F68A124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CF8C5874-1164-C9E6-5604-B7EC3BBB860B}"/>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A70831B1-F2B4-E555-88BB-00C77BBF917E}"/>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C8FC8C59-2457-CF93-72E0-F588362CC59E}"/>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23977518-474F-38F0-CAA6-05FD18CC072F}"/>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E627A856-17FC-0693-6F29-46124D71C889}"/>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45A44924-E15C-F260-6874-42935A83FB77}"/>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50D7C11C-5DD8-AEC6-197A-2CA97541A698}"/>
              </a:ext>
            </a:extLst>
          </p:cNvPr>
          <p:cNvSpPr/>
          <p:nvPr/>
        </p:nvSpPr>
        <p:spPr>
          <a:xfrm>
            <a:off x="16519741" y="9193173"/>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6DBABFF8-C79F-20AA-D1F9-03E9A1F9DE42}"/>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40D626BB-59C9-2D69-42D1-4C92D757C22E}"/>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9B03DFD8-271B-2507-29DE-86B8BE14FF1C}"/>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68EDCF5D-7B86-57A6-C03C-B1C6C6E7B7D4}"/>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52091426-A2AD-47E4-270B-F1738923FF4C}"/>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C1D2D0CC-6606-BE50-A0CC-D7CC2F84AE4E}"/>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055E957D-1010-80F2-3B27-090961E055F9}"/>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A8647957-4E1E-2263-0DBF-E12007E3309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7FDAD5FD-664E-01F6-7221-F999ACDB42DA}"/>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62CF89B9-42B3-A29D-ADD6-66FF5E37DDD1}"/>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4C5093DC-F239-476A-CB76-4BC629B0CDDE}"/>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First, Register</a:t>
            </a:r>
          </a:p>
        </p:txBody>
      </p:sp>
      <p:pic>
        <p:nvPicPr>
          <p:cNvPr id="23" name="Picture 22">
            <a:extLst>
              <a:ext uri="{FF2B5EF4-FFF2-40B4-BE49-F238E27FC236}">
                <a16:creationId xmlns:a16="http://schemas.microsoft.com/office/drawing/2014/main" id="{532D8CF1-D168-3081-C2D5-FA524638E7B6}"/>
              </a:ext>
            </a:extLst>
          </p:cNvPr>
          <p:cNvPicPr>
            <a:picLocks noChangeAspect="1"/>
          </p:cNvPicPr>
          <p:nvPr/>
        </p:nvPicPr>
        <p:blipFill>
          <a:blip r:embed="rId8"/>
          <a:stretch>
            <a:fillRect/>
          </a:stretch>
        </p:blipFill>
        <p:spPr>
          <a:xfrm>
            <a:off x="1433836" y="1959417"/>
            <a:ext cx="9010950" cy="1345527"/>
          </a:xfrm>
          <a:prstGeom prst="rect">
            <a:avLst/>
          </a:prstGeom>
        </p:spPr>
      </p:pic>
      <p:sp>
        <p:nvSpPr>
          <p:cNvPr id="26" name="TextBox 10">
            <a:extLst>
              <a:ext uri="{FF2B5EF4-FFF2-40B4-BE49-F238E27FC236}">
                <a16:creationId xmlns:a16="http://schemas.microsoft.com/office/drawing/2014/main" id="{28F57CD3-4E53-AC17-62F1-F3862DE44B6A}"/>
              </a:ext>
            </a:extLst>
          </p:cNvPr>
          <p:cNvSpPr txBox="1"/>
          <p:nvPr/>
        </p:nvSpPr>
        <p:spPr>
          <a:xfrm>
            <a:off x="1461482" y="3304944"/>
            <a:ext cx="6474072" cy="6155531"/>
          </a:xfrm>
          <a:prstGeom prst="rect">
            <a:avLst/>
          </a:prstGeom>
        </p:spPr>
        <p:txBody>
          <a:bodyPr wrap="square" lIns="0" tIns="0" rIns="0" bIns="0" rtlCol="0" anchor="t">
            <a:spAutoFit/>
          </a:bodyPr>
          <a:lstStyle/>
          <a:p>
            <a:r>
              <a:rPr lang="en-US" sz="2000" dirty="0">
                <a:latin typeface="Aptos" panose="020B0004020202020204" pitchFamily="34" charset="0"/>
              </a:rPr>
              <a:t>To start using the system, users must first register by following these steps:</a:t>
            </a:r>
          </a:p>
          <a:p>
            <a:pPr>
              <a:buFont typeface="+mj-lt"/>
              <a:buAutoNum type="arabicPeriod"/>
            </a:pPr>
            <a:r>
              <a:rPr lang="en-US" sz="2000" b="1" dirty="0">
                <a:latin typeface="Aptos" panose="020B0004020202020204" pitchFamily="34" charset="0"/>
              </a:rPr>
              <a:t>Navigate to the Registration Page</a:t>
            </a:r>
            <a:r>
              <a:rPr lang="en-US" sz="2000" dirty="0">
                <a:latin typeface="Aptos" panose="020B0004020202020204" pitchFamily="34" charset="0"/>
              </a:rPr>
              <a:t>: On the home page of the Inventory Management System, click on the 'Register' link at the top right corner. This will take you to the user registration form.</a:t>
            </a:r>
          </a:p>
          <a:p>
            <a:pPr>
              <a:buFont typeface="+mj-lt"/>
              <a:buAutoNum type="arabicPeriod"/>
            </a:pPr>
            <a:r>
              <a:rPr lang="en-US" sz="2000" b="1" dirty="0">
                <a:latin typeface="Aptos" panose="020B0004020202020204" pitchFamily="34" charset="0"/>
              </a:rPr>
              <a:t>Fill Out the Registration Form</a:t>
            </a:r>
            <a:r>
              <a:rPr lang="en-US" sz="2000" dirty="0">
                <a:latin typeface="Aptos" panose="020B0004020202020204" pitchFamily="34" charset="0"/>
              </a:rPr>
              <a:t>:</a:t>
            </a:r>
          </a:p>
          <a:p>
            <a:pPr marL="742950" lvl="1" indent="-285750">
              <a:buFont typeface="+mj-lt"/>
              <a:buAutoNum type="arabicPeriod"/>
            </a:pPr>
            <a:r>
              <a:rPr lang="en-US" sz="2000" b="1" dirty="0">
                <a:latin typeface="Aptos" panose="020B0004020202020204" pitchFamily="34" charset="0"/>
              </a:rPr>
              <a:t>Name</a:t>
            </a:r>
            <a:r>
              <a:rPr lang="en-US" sz="2000" dirty="0">
                <a:latin typeface="Aptos" panose="020B0004020202020204" pitchFamily="34" charset="0"/>
              </a:rPr>
              <a:t>: Enter your full name.</a:t>
            </a:r>
          </a:p>
          <a:p>
            <a:pPr marL="742950" lvl="1" indent="-285750">
              <a:buFont typeface="+mj-lt"/>
              <a:buAutoNum type="arabicPeriod"/>
            </a:pPr>
            <a:r>
              <a:rPr lang="en-US" sz="2000" b="1" dirty="0">
                <a:latin typeface="Aptos" panose="020B0004020202020204" pitchFamily="34" charset="0"/>
              </a:rPr>
              <a:t>Email</a:t>
            </a:r>
            <a:r>
              <a:rPr lang="en-US" sz="2000" dirty="0">
                <a:latin typeface="Aptos" panose="020B0004020202020204" pitchFamily="34" charset="0"/>
              </a:rPr>
              <a:t>: Provide a valid email address.</a:t>
            </a:r>
          </a:p>
          <a:p>
            <a:pPr marL="742950" lvl="1" indent="-285750">
              <a:buFont typeface="+mj-lt"/>
              <a:buAutoNum type="arabicPeriod"/>
            </a:pPr>
            <a:r>
              <a:rPr lang="en-US" sz="2000" b="1" dirty="0">
                <a:latin typeface="Aptos" panose="020B0004020202020204" pitchFamily="34" charset="0"/>
              </a:rPr>
              <a:t>Password</a:t>
            </a:r>
            <a:r>
              <a:rPr lang="en-US" sz="2000" dirty="0">
                <a:latin typeface="Aptos" panose="020B0004020202020204" pitchFamily="34" charset="0"/>
              </a:rPr>
              <a:t>: Create a secure password and confirm it in the 'Confirm Password' field.</a:t>
            </a:r>
          </a:p>
          <a:p>
            <a:pPr marL="742950" lvl="1" indent="-285750">
              <a:buFont typeface="+mj-lt"/>
              <a:buAutoNum type="arabicPeriod"/>
            </a:pPr>
            <a:r>
              <a:rPr lang="en-US" sz="2000" b="1" dirty="0">
                <a:latin typeface="Aptos" panose="020B0004020202020204" pitchFamily="34" charset="0"/>
              </a:rPr>
              <a:t>Street, City, State</a:t>
            </a:r>
            <a:r>
              <a:rPr lang="en-US" sz="2000" dirty="0">
                <a:latin typeface="Aptos" panose="020B0004020202020204" pitchFamily="34" charset="0"/>
              </a:rPr>
              <a:t>: Fill in your address details.</a:t>
            </a:r>
          </a:p>
          <a:p>
            <a:pPr marL="742950" lvl="1" indent="-285750">
              <a:buFont typeface="+mj-lt"/>
              <a:buAutoNum type="arabicPeriod"/>
            </a:pPr>
            <a:r>
              <a:rPr lang="en-US" sz="2000" b="1" dirty="0">
                <a:latin typeface="Aptos" panose="020B0004020202020204" pitchFamily="34" charset="0"/>
              </a:rPr>
              <a:t>Phone Number</a:t>
            </a:r>
            <a:r>
              <a:rPr lang="en-US" sz="2000" dirty="0">
                <a:latin typeface="Aptos" panose="020B0004020202020204" pitchFamily="34" charset="0"/>
              </a:rPr>
              <a:t>: Enter a valid phone number for contact purposes.</a:t>
            </a:r>
          </a:p>
          <a:p>
            <a:pPr marL="742950" lvl="1" indent="-285750">
              <a:buFont typeface="+mj-lt"/>
              <a:buAutoNum type="arabicPeriod"/>
            </a:pPr>
            <a:r>
              <a:rPr lang="en-US" sz="2000" b="1" dirty="0">
                <a:latin typeface="Aptos" panose="020B0004020202020204" pitchFamily="34" charset="0"/>
              </a:rPr>
              <a:t>User Type</a:t>
            </a:r>
            <a:r>
              <a:rPr lang="en-US" sz="2000" dirty="0">
                <a:latin typeface="Aptos" panose="020B0004020202020204" pitchFamily="34" charset="0"/>
              </a:rPr>
              <a:t>: Select the appropriate user type from the dropdown (e.g., Admin, Customer, etc.).</a:t>
            </a:r>
          </a:p>
          <a:p>
            <a:pPr>
              <a:buFont typeface="+mj-lt"/>
              <a:buAutoNum type="arabicPeriod"/>
            </a:pPr>
            <a:r>
              <a:rPr lang="en-US" sz="2000" b="1" dirty="0">
                <a:latin typeface="Aptos" panose="020B0004020202020204" pitchFamily="34" charset="0"/>
              </a:rPr>
              <a:t>Submit the Form</a:t>
            </a:r>
            <a:r>
              <a:rPr lang="en-US" sz="2000" dirty="0">
                <a:latin typeface="Aptos" panose="020B0004020202020204" pitchFamily="34" charset="0"/>
              </a:rPr>
              <a:t>: Once all the fields are filled in correctly, click the 'Register' button to complete your registration. If you already have an account, you can click on 'Login here' to proceed to the login page.</a:t>
            </a:r>
          </a:p>
        </p:txBody>
      </p:sp>
      <p:pic>
        <p:nvPicPr>
          <p:cNvPr id="22" name="Picture 21" descr="A screenshot of a computer&#10;&#10;Description automatically generated">
            <a:extLst>
              <a:ext uri="{FF2B5EF4-FFF2-40B4-BE49-F238E27FC236}">
                <a16:creationId xmlns:a16="http://schemas.microsoft.com/office/drawing/2014/main" id="{149183BE-2F9A-D00D-CCE6-92055C060B67}"/>
              </a:ext>
            </a:extLst>
          </p:cNvPr>
          <p:cNvPicPr>
            <a:picLocks noChangeAspect="1"/>
          </p:cNvPicPr>
          <p:nvPr/>
        </p:nvPicPr>
        <p:blipFill>
          <a:blip r:embed="rId9">
            <a:extLst>
              <a:ext uri="{28A0092B-C50C-407E-A947-70E740481C1C}">
                <a14:useLocalDpi xmlns:a14="http://schemas.microsoft.com/office/drawing/2010/main" val="0"/>
              </a:ext>
            </a:extLst>
          </a:blip>
          <a:srcRect t="2601" r="24218"/>
          <a:stretch/>
        </p:blipFill>
        <p:spPr>
          <a:xfrm>
            <a:off x="8121293" y="3521936"/>
            <a:ext cx="9239271" cy="4777780"/>
          </a:xfrm>
          <a:prstGeom prst="rect">
            <a:avLst/>
          </a:prstGeom>
        </p:spPr>
      </p:pic>
    </p:spTree>
    <p:extLst>
      <p:ext uri="{BB962C8B-B14F-4D97-AF65-F5344CB8AC3E}">
        <p14:creationId xmlns:p14="http://schemas.microsoft.com/office/powerpoint/2010/main" val="1190570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F219-47DC-E589-9D09-8D0CC4082F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1475E1-376B-490E-BE89-A4A3CA47722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D0457E61-B178-5939-B881-541CC47B204F}"/>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CBDA0FF0-15D4-2B33-85DF-BA1D58E27197}"/>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67F92921-A82C-42B4-8333-3DD970880FE2}"/>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8DE20A9-E298-4E66-8AC8-F1CDDF1B7B79}"/>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4EE4D8B0-D53C-DF41-A1CB-3087FBBB0625}"/>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2FDCAEB0-B9D7-1D62-B1B9-196134C1D792}"/>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5B564590-0EAF-476E-4CE3-3731138C0F76}"/>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E9488BEC-2645-F441-9740-76E073F20DC1}"/>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546293AD-7B2D-BF67-842D-8D4092E006B0}"/>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1297961E-04F3-D480-9C0B-CCA8888C7DF0}"/>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B5C570CF-A201-DEBC-7958-2200501513FC}"/>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F25189A8-51D6-10FB-DE1D-5B6269419BD1}"/>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D817E8C7-6C8A-D131-0880-FEED3C150A48}"/>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1F3B6B1A-CB30-0836-A9C2-6CB630E0DD07}"/>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1125CFA2-363A-D2A8-EE61-8C05402E6A75}"/>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D9E29429-29E9-B704-C90A-00922EE0763D}"/>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694F9CC8-B06B-1031-2FC4-ABB4DFBDE9BC}"/>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4A23D4BE-2587-66EB-90EC-8DAF6C250923}"/>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Register Validation </a:t>
            </a:r>
          </a:p>
        </p:txBody>
      </p:sp>
      <p:pic>
        <p:nvPicPr>
          <p:cNvPr id="22" name="Picture 21">
            <a:extLst>
              <a:ext uri="{FF2B5EF4-FFF2-40B4-BE49-F238E27FC236}">
                <a16:creationId xmlns:a16="http://schemas.microsoft.com/office/drawing/2014/main" id="{45B03F40-AF3A-6CE9-72BA-DE4090DE65A0}"/>
              </a:ext>
            </a:extLst>
          </p:cNvPr>
          <p:cNvPicPr>
            <a:picLocks noChangeAspect="1"/>
          </p:cNvPicPr>
          <p:nvPr/>
        </p:nvPicPr>
        <p:blipFill>
          <a:blip r:embed="rId8"/>
          <a:srcRect t="14709" r="8027"/>
          <a:stretch/>
        </p:blipFill>
        <p:spPr>
          <a:xfrm>
            <a:off x="581275" y="2230434"/>
            <a:ext cx="7268066" cy="4516231"/>
          </a:xfrm>
          <a:prstGeom prst="rect">
            <a:avLst/>
          </a:prstGeom>
        </p:spPr>
      </p:pic>
      <p:pic>
        <p:nvPicPr>
          <p:cNvPr id="27" name="Picture 26">
            <a:extLst>
              <a:ext uri="{FF2B5EF4-FFF2-40B4-BE49-F238E27FC236}">
                <a16:creationId xmlns:a16="http://schemas.microsoft.com/office/drawing/2014/main" id="{00AFEBAE-77F6-D292-4793-F092ABA4802A}"/>
              </a:ext>
            </a:extLst>
          </p:cNvPr>
          <p:cNvPicPr>
            <a:picLocks noChangeAspect="1"/>
          </p:cNvPicPr>
          <p:nvPr/>
        </p:nvPicPr>
        <p:blipFill>
          <a:blip r:embed="rId9"/>
          <a:srcRect t="36691"/>
          <a:stretch/>
        </p:blipFill>
        <p:spPr>
          <a:xfrm>
            <a:off x="7849341" y="7150549"/>
            <a:ext cx="8745170" cy="1670593"/>
          </a:xfrm>
          <a:prstGeom prst="rect">
            <a:avLst/>
          </a:prstGeom>
        </p:spPr>
      </p:pic>
      <p:sp>
        <p:nvSpPr>
          <p:cNvPr id="31" name="Rectangle 3">
            <a:extLst>
              <a:ext uri="{FF2B5EF4-FFF2-40B4-BE49-F238E27FC236}">
                <a16:creationId xmlns:a16="http://schemas.microsoft.com/office/drawing/2014/main" id="{20CCD889-DD62-5C9F-698E-F4EA2FF1A160}"/>
              </a:ext>
            </a:extLst>
          </p:cNvPr>
          <p:cNvSpPr>
            <a:spLocks noChangeArrowheads="1"/>
          </p:cNvSpPr>
          <p:nvPr/>
        </p:nvSpPr>
        <p:spPr bwMode="auto">
          <a:xfrm>
            <a:off x="8059713" y="1670578"/>
            <a:ext cx="895848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Required Fields</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a:t>
            </a:r>
            <a:b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b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If any required field is left empty, the form will not be submitted, and you will see a red error message specifying which field needs to be completed.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Password Validation:</a:t>
            </a:r>
            <a:b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b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For security, the password field has additional validation rules: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The password must be at least </a:t>
            </a: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6 characters</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It must contain </a:t>
            </a: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at least one alphanumeric</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 character.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It must include </a:t>
            </a: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at least one digit</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 (0-9).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It must have </a:t>
            </a: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at least one uppercase</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 letter (A-Z).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Confirm Password</a:t>
            </a: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a:t>
            </a:r>
            <a:b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br>
            <a:r>
              <a:rPr kumimoji="0" lang="en-US" altLang="en-US" sz="2400" b="0" i="0" u="none" strike="noStrike" cap="none" normalizeH="0" baseline="0" dirty="0">
                <a:ln>
                  <a:noFill/>
                </a:ln>
                <a:solidFill>
                  <a:schemeClr val="tx1"/>
                </a:solidFill>
                <a:effectLst/>
                <a:latin typeface="Aptos" panose="020B0004020202020204" pitchFamily="34" charset="0"/>
                <a:ea typeface="Microsoft Sans Serif" panose="020B0604020202020204" pitchFamily="34" charset="0"/>
                <a:cs typeface="Aharoni" panose="02010803020104030203" pitchFamily="2" charset="-79"/>
              </a:rPr>
              <a:t>The value in the “Confirm Password” field must exactly match the password you entered in the “Password” field. If it doesn’t, you will receive a validation error.</a:t>
            </a:r>
          </a:p>
        </p:txBody>
      </p:sp>
    </p:spTree>
    <p:extLst>
      <p:ext uri="{BB962C8B-B14F-4D97-AF65-F5344CB8AC3E}">
        <p14:creationId xmlns:p14="http://schemas.microsoft.com/office/powerpoint/2010/main" val="265348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99620-36F5-D54F-C8FE-FFE26D1E97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51EF40-7DC0-0083-B625-D6B76E1F256F}"/>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E5EE34DE-BAD7-B305-2559-267D3D06CBF8}"/>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0DED1B35-E41A-F537-7E7F-20B7D7592445}"/>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A0C1F12F-1211-5B4B-6655-4C4D31390B61}"/>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4635D2A-6AFF-5ED2-63B7-490AAD5BEB96}"/>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AB91D194-541F-6020-6C43-45C8ABCD2150}"/>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B00F8DC3-6ADD-9A62-51A8-FC8BF5A78A9D}"/>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88087CE0-369D-54F8-9CB2-3F618915AD5E}"/>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1CD401C9-CF10-A88B-E535-70A4EFF6C027}"/>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02748AE4-6ACD-4158-3152-EED19F778102}"/>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00C856EA-A8B7-1C10-C89F-50EC41314769}"/>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1FBB52B8-C6F5-446E-201E-FD9C8DAECA3B}"/>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7F55E859-6D4A-6FE9-80DD-6D16623749EC}"/>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32EE0CA0-AAE6-8130-800E-A19F63ED8A1F}"/>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D9A93536-4902-AF47-B7B7-84532C81B290}"/>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520D62F9-1904-83FE-CA96-EB50D7E3B3E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D8EEAED5-CA2E-093F-4117-AC2F546CA09A}"/>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AC996871-ED07-79E7-0A2F-CB3B3A847FD0}"/>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2528EB02-134A-67D6-10EA-94E681A9C553}"/>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After Register</a:t>
            </a:r>
          </a:p>
        </p:txBody>
      </p:sp>
      <p:pic>
        <p:nvPicPr>
          <p:cNvPr id="25" name="Picture 24">
            <a:extLst>
              <a:ext uri="{FF2B5EF4-FFF2-40B4-BE49-F238E27FC236}">
                <a16:creationId xmlns:a16="http://schemas.microsoft.com/office/drawing/2014/main" id="{F920E32A-2EB3-8195-CE5C-97478AE4B031}"/>
              </a:ext>
            </a:extLst>
          </p:cNvPr>
          <p:cNvPicPr>
            <a:picLocks noChangeAspect="1"/>
          </p:cNvPicPr>
          <p:nvPr/>
        </p:nvPicPr>
        <p:blipFill>
          <a:blip r:embed="rId8"/>
          <a:srcRect l="10811" t="8403" r="13915" b="11046"/>
          <a:stretch/>
        </p:blipFill>
        <p:spPr>
          <a:xfrm>
            <a:off x="9882713" y="2094358"/>
            <a:ext cx="6030747" cy="3276598"/>
          </a:xfrm>
          <a:prstGeom prst="rect">
            <a:avLst/>
          </a:prstGeom>
        </p:spPr>
      </p:pic>
      <p:sp>
        <p:nvSpPr>
          <p:cNvPr id="26" name="Rectangle 3">
            <a:extLst>
              <a:ext uri="{FF2B5EF4-FFF2-40B4-BE49-F238E27FC236}">
                <a16:creationId xmlns:a16="http://schemas.microsoft.com/office/drawing/2014/main" id="{6BAEA5AC-C388-0D92-6B0D-CB6C79F21551}"/>
              </a:ext>
            </a:extLst>
          </p:cNvPr>
          <p:cNvSpPr>
            <a:spLocks noChangeArrowheads="1"/>
          </p:cNvSpPr>
          <p:nvPr/>
        </p:nvSpPr>
        <p:spPr bwMode="auto">
          <a:xfrm>
            <a:off x="1163582" y="1987225"/>
            <a:ext cx="84264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After completing the registration, the user is automatically redirected to the Login page. Here, they can enter their Email and Password to access the system. This ensures that only registered users can log in and start using the Inventory Management System securely. If the login is successful, the user will be directed to their dashboard where they can manage their tasks.</a:t>
            </a:r>
          </a:p>
        </p:txBody>
      </p:sp>
      <p:sp>
        <p:nvSpPr>
          <p:cNvPr id="29" name="Rectangle 3">
            <a:extLst>
              <a:ext uri="{FF2B5EF4-FFF2-40B4-BE49-F238E27FC236}">
                <a16:creationId xmlns:a16="http://schemas.microsoft.com/office/drawing/2014/main" id="{B470BADB-0284-5FD1-5536-3C6419E915B4}"/>
              </a:ext>
            </a:extLst>
          </p:cNvPr>
          <p:cNvSpPr>
            <a:spLocks noChangeArrowheads="1"/>
          </p:cNvSpPr>
          <p:nvPr/>
        </p:nvSpPr>
        <p:spPr bwMode="auto">
          <a:xfrm>
            <a:off x="1163582" y="6028446"/>
            <a:ext cx="842645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After successfully logging in, the user is redirected to the Home Page. On this page, the user’s name is displayed at the top to confirm their identity. Additionally, a Logout button is available, allowing the user to securely log out of their account when they are done using the system. This ensures a smooth and secure user experience.</a:t>
            </a:r>
          </a:p>
        </p:txBody>
      </p:sp>
      <p:pic>
        <p:nvPicPr>
          <p:cNvPr id="35" name="Picture 34">
            <a:extLst>
              <a:ext uri="{FF2B5EF4-FFF2-40B4-BE49-F238E27FC236}">
                <a16:creationId xmlns:a16="http://schemas.microsoft.com/office/drawing/2014/main" id="{7B84802F-1C70-E27C-FA8F-E0CABA4B2EAA}"/>
              </a:ext>
            </a:extLst>
          </p:cNvPr>
          <p:cNvPicPr>
            <a:picLocks noChangeAspect="1"/>
          </p:cNvPicPr>
          <p:nvPr/>
        </p:nvPicPr>
        <p:blipFill>
          <a:blip r:embed="rId9"/>
          <a:stretch>
            <a:fillRect/>
          </a:stretch>
        </p:blipFill>
        <p:spPr>
          <a:xfrm>
            <a:off x="9372507" y="6965916"/>
            <a:ext cx="8032295" cy="738102"/>
          </a:xfrm>
          <a:prstGeom prst="rect">
            <a:avLst/>
          </a:prstGeom>
        </p:spPr>
      </p:pic>
    </p:spTree>
    <p:extLst>
      <p:ext uri="{BB962C8B-B14F-4D97-AF65-F5344CB8AC3E}">
        <p14:creationId xmlns:p14="http://schemas.microsoft.com/office/powerpoint/2010/main" val="2476945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1999C-592F-69BB-847B-7D3F6BC721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EDDEAD-8FAA-497F-EAE2-53CEC0D8309D}"/>
              </a:ext>
            </a:extLst>
          </p:cNvPr>
          <p:cNvSpPr/>
          <p:nvPr/>
        </p:nvSpPr>
        <p:spPr>
          <a:xfrm flipH="1">
            <a:off x="-72314" y="-368116"/>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AD8B6E51-DE52-D8D3-45D8-D43CEF7E9864}"/>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36E254DD-F685-8B0E-6EDD-A53BF11D8404}"/>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793E2147-5FB9-4475-54EA-BD70E22B0032}"/>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2257E04-8502-52A2-A9E3-6762325ADE31}"/>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BC170946-C9E2-75DE-4112-0952A87FD3A6}"/>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C1433903-EB2D-A79B-1C44-8431AE0830EF}"/>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A1CECCE3-7AC1-17FA-EEAA-7E3763B6CF50}"/>
              </a:ext>
            </a:extLst>
          </p:cNvPr>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65F70983-6D7C-5A05-C836-9DA77C8EB05A}"/>
              </a:ext>
            </a:extLst>
          </p:cNvPr>
          <p:cNvGrpSpPr/>
          <p:nvPr/>
        </p:nvGrpSpPr>
        <p:grpSpPr>
          <a:xfrm>
            <a:off x="0" y="9258300"/>
            <a:ext cx="1028700" cy="1028700"/>
            <a:chOff x="0" y="0"/>
            <a:chExt cx="270933" cy="270933"/>
          </a:xfrm>
        </p:grpSpPr>
        <p:sp>
          <p:nvSpPr>
            <p:cNvPr id="11" name="Freeform 11">
              <a:extLst>
                <a:ext uri="{FF2B5EF4-FFF2-40B4-BE49-F238E27FC236}">
                  <a16:creationId xmlns:a16="http://schemas.microsoft.com/office/drawing/2014/main" id="{4D364BBC-89D3-CED5-D7CA-528397A8E488}"/>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2" name="TextBox 12">
              <a:extLst>
                <a:ext uri="{FF2B5EF4-FFF2-40B4-BE49-F238E27FC236}">
                  <a16:creationId xmlns:a16="http://schemas.microsoft.com/office/drawing/2014/main" id="{CD8DC971-131A-E30A-6786-C8A660979D59}"/>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a:extLst>
              <a:ext uri="{FF2B5EF4-FFF2-40B4-BE49-F238E27FC236}">
                <a16:creationId xmlns:a16="http://schemas.microsoft.com/office/drawing/2014/main" id="{58758C21-8BE8-7232-967C-A39756697A3E}"/>
              </a:ext>
            </a:extLst>
          </p:cNvPr>
          <p:cNvSpPr/>
          <p:nvPr/>
        </p:nvSpPr>
        <p:spPr>
          <a:xfrm>
            <a:off x="1723107" y="9277350"/>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4" name="AutoShape 14">
            <a:extLst>
              <a:ext uri="{FF2B5EF4-FFF2-40B4-BE49-F238E27FC236}">
                <a16:creationId xmlns:a16="http://schemas.microsoft.com/office/drawing/2014/main" id="{0C3F759B-3A56-52E4-8242-13DDC5C6CE4E}"/>
              </a:ext>
            </a:extLst>
          </p:cNvPr>
          <p:cNvSpPr/>
          <p:nvPr/>
        </p:nvSpPr>
        <p:spPr>
          <a:xfrm flipH="1">
            <a:off x="17240250" y="3024088"/>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Freeform 15">
            <a:extLst>
              <a:ext uri="{FF2B5EF4-FFF2-40B4-BE49-F238E27FC236}">
                <a16:creationId xmlns:a16="http://schemas.microsoft.com/office/drawing/2014/main" id="{A872C323-FE5F-FE03-D60E-8A2278AB8288}"/>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6" name="Group 16">
            <a:extLst>
              <a:ext uri="{FF2B5EF4-FFF2-40B4-BE49-F238E27FC236}">
                <a16:creationId xmlns:a16="http://schemas.microsoft.com/office/drawing/2014/main" id="{B7568A17-812C-5A8D-6B69-030EBA7CBC79}"/>
              </a:ext>
            </a:extLst>
          </p:cNvPr>
          <p:cNvGrpSpPr/>
          <p:nvPr/>
        </p:nvGrpSpPr>
        <p:grpSpPr>
          <a:xfrm>
            <a:off x="16481007" y="1073135"/>
            <a:ext cx="1514312" cy="1301362"/>
            <a:chOff x="0" y="0"/>
            <a:chExt cx="812800" cy="698500"/>
          </a:xfrm>
        </p:grpSpPr>
        <p:sp>
          <p:nvSpPr>
            <p:cNvPr id="17" name="Freeform 17">
              <a:extLst>
                <a:ext uri="{FF2B5EF4-FFF2-40B4-BE49-F238E27FC236}">
                  <a16:creationId xmlns:a16="http://schemas.microsoft.com/office/drawing/2014/main" id="{E2463ABA-6731-ED50-B0AC-21602D570DD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8" name="TextBox 18">
              <a:extLst>
                <a:ext uri="{FF2B5EF4-FFF2-40B4-BE49-F238E27FC236}">
                  <a16:creationId xmlns:a16="http://schemas.microsoft.com/office/drawing/2014/main" id="{E81C66CC-3848-93DC-553F-4EE3BB4CC22E}"/>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a:extLst>
              <a:ext uri="{FF2B5EF4-FFF2-40B4-BE49-F238E27FC236}">
                <a16:creationId xmlns:a16="http://schemas.microsoft.com/office/drawing/2014/main" id="{C82C5820-3924-7B8A-76A3-46F6BDD7986D}"/>
              </a:ext>
            </a:extLst>
          </p:cNvPr>
          <p:cNvSpPr/>
          <p:nvPr/>
        </p:nvSpPr>
        <p:spPr>
          <a:xfrm>
            <a:off x="1723107" y="2460438"/>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6" name="TextBox 26">
            <a:extLst>
              <a:ext uri="{FF2B5EF4-FFF2-40B4-BE49-F238E27FC236}">
                <a16:creationId xmlns:a16="http://schemas.microsoft.com/office/drawing/2014/main" id="{1A5E9DFD-47A2-D241-2644-76A798E0324C}"/>
              </a:ext>
            </a:extLst>
          </p:cNvPr>
          <p:cNvSpPr txBox="1"/>
          <p:nvPr/>
        </p:nvSpPr>
        <p:spPr>
          <a:xfrm>
            <a:off x="1723107" y="900442"/>
            <a:ext cx="8143355"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Meet Our Team </a:t>
            </a:r>
          </a:p>
        </p:txBody>
      </p:sp>
      <p:sp>
        <p:nvSpPr>
          <p:cNvPr id="88" name="TextBox 10">
            <a:extLst>
              <a:ext uri="{FF2B5EF4-FFF2-40B4-BE49-F238E27FC236}">
                <a16:creationId xmlns:a16="http://schemas.microsoft.com/office/drawing/2014/main" id="{DAD1936F-577E-7223-8ADF-897A8B3A1277}"/>
              </a:ext>
            </a:extLst>
          </p:cNvPr>
          <p:cNvSpPr txBox="1"/>
          <p:nvPr/>
        </p:nvSpPr>
        <p:spPr>
          <a:xfrm>
            <a:off x="10589275" y="3376376"/>
            <a:ext cx="5357811" cy="461665"/>
          </a:xfrm>
          <a:prstGeom prst="rect">
            <a:avLst/>
          </a:prstGeom>
        </p:spPr>
        <p:txBody>
          <a:bodyPr lIns="0" tIns="0" rIns="0" bIns="0" rtlCol="0" anchor="t">
            <a:spAutoFit/>
          </a:bodyPr>
          <a:lstStyle/>
          <a:p>
            <a:pPr algn="ctr">
              <a:lnSpc>
                <a:spcPts val="3600"/>
              </a:lnSpc>
            </a:pPr>
            <a:r>
              <a:rPr lang="en-US" sz="3600" b="1" dirty="0">
                <a:solidFill>
                  <a:srgbClr val="00B050"/>
                </a:solidFill>
                <a:latin typeface="Futura Ultra-Bold"/>
                <a:ea typeface="Futura Ultra-Bold"/>
                <a:cs typeface="Futura Ultra-Bold"/>
                <a:sym typeface="Futura Ultra-Bold"/>
              </a:rPr>
              <a:t>Ziad elsayed elbrolosy</a:t>
            </a:r>
          </a:p>
        </p:txBody>
      </p:sp>
      <p:sp>
        <p:nvSpPr>
          <p:cNvPr id="89" name="TextBox 10">
            <a:extLst>
              <a:ext uri="{FF2B5EF4-FFF2-40B4-BE49-F238E27FC236}">
                <a16:creationId xmlns:a16="http://schemas.microsoft.com/office/drawing/2014/main" id="{4AD77031-B7D9-C04B-D80A-8EA84D2BB67B}"/>
              </a:ext>
            </a:extLst>
          </p:cNvPr>
          <p:cNvSpPr txBox="1"/>
          <p:nvPr/>
        </p:nvSpPr>
        <p:spPr>
          <a:xfrm>
            <a:off x="3672309" y="3276419"/>
            <a:ext cx="5357811" cy="461665"/>
          </a:xfrm>
          <a:prstGeom prst="rect">
            <a:avLst/>
          </a:prstGeom>
        </p:spPr>
        <p:txBody>
          <a:bodyPr lIns="0" tIns="0" rIns="0" bIns="0" rtlCol="0" anchor="t">
            <a:spAutoFit/>
          </a:bodyPr>
          <a:lstStyle/>
          <a:p>
            <a:pPr algn="ctr">
              <a:lnSpc>
                <a:spcPts val="3600"/>
              </a:lnSpc>
            </a:pPr>
            <a:r>
              <a:rPr lang="en-US" sz="3200" b="1" dirty="0">
                <a:solidFill>
                  <a:srgbClr val="00B050"/>
                </a:solidFill>
                <a:latin typeface="Futura Ultra-Bold"/>
                <a:ea typeface="Futura Ultra-Bold"/>
                <a:cs typeface="Futura Ultra-Bold"/>
                <a:sym typeface="Futura Ultra-Bold"/>
              </a:rPr>
              <a:t>Mohammed </a:t>
            </a:r>
            <a:r>
              <a:rPr lang="en-US" sz="3200" b="1" dirty="0" err="1">
                <a:solidFill>
                  <a:srgbClr val="00B050"/>
                </a:solidFill>
                <a:latin typeface="Futura Ultra-Bold"/>
                <a:ea typeface="Futura Ultra-Bold"/>
                <a:cs typeface="Futura Ultra-Bold"/>
                <a:sym typeface="Futura Ultra-Bold"/>
              </a:rPr>
              <a:t>Abdulghany</a:t>
            </a:r>
            <a:endParaRPr lang="en-US" sz="3200" b="1" dirty="0">
              <a:solidFill>
                <a:srgbClr val="00B050"/>
              </a:solidFill>
              <a:latin typeface="Futura Ultra-Bold"/>
              <a:ea typeface="Futura Ultra-Bold"/>
              <a:cs typeface="Futura Ultra-Bold"/>
              <a:sym typeface="Futura Ultra-Bold"/>
            </a:endParaRPr>
          </a:p>
        </p:txBody>
      </p:sp>
      <p:sp>
        <p:nvSpPr>
          <p:cNvPr id="90" name="TextBox 10">
            <a:extLst>
              <a:ext uri="{FF2B5EF4-FFF2-40B4-BE49-F238E27FC236}">
                <a16:creationId xmlns:a16="http://schemas.microsoft.com/office/drawing/2014/main" id="{66B6E153-3692-BAD6-46F1-1AFB43262BE7}"/>
              </a:ext>
            </a:extLst>
          </p:cNvPr>
          <p:cNvSpPr txBox="1"/>
          <p:nvPr/>
        </p:nvSpPr>
        <p:spPr>
          <a:xfrm>
            <a:off x="3461634" y="4775384"/>
            <a:ext cx="5357811" cy="461665"/>
          </a:xfrm>
          <a:prstGeom prst="rect">
            <a:avLst/>
          </a:prstGeom>
        </p:spPr>
        <p:txBody>
          <a:bodyPr lIns="0" tIns="0" rIns="0" bIns="0" rtlCol="0" anchor="t">
            <a:spAutoFit/>
          </a:bodyPr>
          <a:lstStyle/>
          <a:p>
            <a:pPr algn="ctr">
              <a:lnSpc>
                <a:spcPts val="3600"/>
              </a:lnSpc>
            </a:pPr>
            <a:r>
              <a:rPr lang="en-US" sz="3600" b="1" dirty="0">
                <a:solidFill>
                  <a:srgbClr val="00B050"/>
                </a:solidFill>
                <a:latin typeface="Futura Ultra-Bold"/>
                <a:ea typeface="Futura Ultra-Bold"/>
                <a:cs typeface="Futura Ultra-Bold"/>
                <a:sym typeface="Futura Ultra-Bold"/>
              </a:rPr>
              <a:t>Omar Nour </a:t>
            </a:r>
            <a:r>
              <a:rPr lang="en-US" sz="3600" b="1" dirty="0" err="1">
                <a:solidFill>
                  <a:srgbClr val="00B050"/>
                </a:solidFill>
                <a:latin typeface="Futura Ultra-Bold"/>
                <a:ea typeface="Futura Ultra-Bold"/>
                <a:cs typeface="Futura Ultra-Bold"/>
                <a:sym typeface="Futura Ultra-Bold"/>
              </a:rPr>
              <a:t>Eldin</a:t>
            </a:r>
            <a:endParaRPr lang="en-US" sz="3600" b="1" dirty="0">
              <a:solidFill>
                <a:srgbClr val="00B050"/>
              </a:solidFill>
              <a:latin typeface="Futura Ultra-Bold"/>
              <a:ea typeface="Futura Ultra-Bold"/>
              <a:cs typeface="Futura Ultra-Bold"/>
              <a:sym typeface="Futura Ultra-Bold"/>
            </a:endParaRPr>
          </a:p>
        </p:txBody>
      </p:sp>
      <p:sp>
        <p:nvSpPr>
          <p:cNvPr id="91" name="TextBox 10">
            <a:extLst>
              <a:ext uri="{FF2B5EF4-FFF2-40B4-BE49-F238E27FC236}">
                <a16:creationId xmlns:a16="http://schemas.microsoft.com/office/drawing/2014/main" id="{00B70649-7CF6-4C81-077E-8C91B34FC5A8}"/>
              </a:ext>
            </a:extLst>
          </p:cNvPr>
          <p:cNvSpPr txBox="1"/>
          <p:nvPr/>
        </p:nvSpPr>
        <p:spPr>
          <a:xfrm>
            <a:off x="3461633" y="6207932"/>
            <a:ext cx="5357811" cy="461665"/>
          </a:xfrm>
          <a:prstGeom prst="rect">
            <a:avLst/>
          </a:prstGeom>
        </p:spPr>
        <p:txBody>
          <a:bodyPr lIns="0" tIns="0" rIns="0" bIns="0" rtlCol="0" anchor="t">
            <a:spAutoFit/>
          </a:bodyPr>
          <a:lstStyle/>
          <a:p>
            <a:pPr algn="ctr">
              <a:lnSpc>
                <a:spcPts val="3600"/>
              </a:lnSpc>
            </a:pPr>
            <a:r>
              <a:rPr lang="en-US" sz="3600" b="1" dirty="0">
                <a:solidFill>
                  <a:srgbClr val="00B050"/>
                </a:solidFill>
                <a:latin typeface="Futura Ultra-Bold"/>
                <a:ea typeface="Futura Ultra-Bold"/>
                <a:cs typeface="Futura Ultra-Bold"/>
                <a:sym typeface="Futura Ultra-Bold"/>
              </a:rPr>
              <a:t>Sherif </a:t>
            </a:r>
            <a:r>
              <a:rPr lang="en-US" sz="3600" b="1" dirty="0" err="1">
                <a:solidFill>
                  <a:srgbClr val="00B050"/>
                </a:solidFill>
                <a:latin typeface="Futura Ultra-Bold"/>
                <a:ea typeface="Futura Ultra-Bold"/>
                <a:cs typeface="Futura Ultra-Bold"/>
                <a:sym typeface="Futura Ultra-Bold"/>
              </a:rPr>
              <a:t>eleraky</a:t>
            </a:r>
            <a:endParaRPr lang="en-US" sz="3600" b="1" dirty="0">
              <a:solidFill>
                <a:srgbClr val="00B050"/>
              </a:solidFill>
              <a:latin typeface="Futura Ultra-Bold"/>
              <a:ea typeface="Futura Ultra-Bold"/>
              <a:cs typeface="Futura Ultra-Bold"/>
              <a:sym typeface="Futura Ultra-Bold"/>
            </a:endParaRPr>
          </a:p>
        </p:txBody>
      </p:sp>
      <p:sp>
        <p:nvSpPr>
          <p:cNvPr id="92" name="TextBox 10">
            <a:extLst>
              <a:ext uri="{FF2B5EF4-FFF2-40B4-BE49-F238E27FC236}">
                <a16:creationId xmlns:a16="http://schemas.microsoft.com/office/drawing/2014/main" id="{D6F01F30-EDD9-F4FF-2A9A-CB8DD23A6CD1}"/>
              </a:ext>
            </a:extLst>
          </p:cNvPr>
          <p:cNvSpPr txBox="1"/>
          <p:nvPr/>
        </p:nvSpPr>
        <p:spPr>
          <a:xfrm>
            <a:off x="10178968" y="6448959"/>
            <a:ext cx="5357811" cy="461665"/>
          </a:xfrm>
          <a:prstGeom prst="rect">
            <a:avLst/>
          </a:prstGeom>
        </p:spPr>
        <p:txBody>
          <a:bodyPr lIns="0" tIns="0" rIns="0" bIns="0" rtlCol="0" anchor="t">
            <a:spAutoFit/>
          </a:bodyPr>
          <a:lstStyle/>
          <a:p>
            <a:pPr algn="ctr">
              <a:lnSpc>
                <a:spcPts val="3600"/>
              </a:lnSpc>
            </a:pPr>
            <a:r>
              <a:rPr lang="en-US" sz="3600" b="1" dirty="0">
                <a:solidFill>
                  <a:srgbClr val="00B050"/>
                </a:solidFill>
                <a:latin typeface="Futura Ultra-Bold"/>
                <a:ea typeface="Futura Ultra-Bold"/>
                <a:cs typeface="Futura Ultra-Bold"/>
                <a:sym typeface="Futura Ultra-Bold"/>
              </a:rPr>
              <a:t>Nada </a:t>
            </a:r>
            <a:r>
              <a:rPr lang="en-US" sz="3600" b="1" dirty="0" err="1">
                <a:solidFill>
                  <a:srgbClr val="00B050"/>
                </a:solidFill>
                <a:latin typeface="Futura Ultra-Bold"/>
                <a:ea typeface="Futura Ultra-Bold"/>
                <a:cs typeface="Futura Ultra-Bold"/>
                <a:sym typeface="Futura Ultra-Bold"/>
              </a:rPr>
              <a:t>Ezzeldien</a:t>
            </a:r>
            <a:endParaRPr lang="en-US" sz="3600" b="1" dirty="0">
              <a:solidFill>
                <a:srgbClr val="00B050"/>
              </a:solidFill>
              <a:latin typeface="Futura Ultra-Bold"/>
              <a:ea typeface="Futura Ultra-Bold"/>
              <a:cs typeface="Futura Ultra-Bold"/>
              <a:sym typeface="Futura Ultra-Bold"/>
            </a:endParaRPr>
          </a:p>
        </p:txBody>
      </p:sp>
      <p:sp>
        <p:nvSpPr>
          <p:cNvPr id="93" name="TextBox 10">
            <a:extLst>
              <a:ext uri="{FF2B5EF4-FFF2-40B4-BE49-F238E27FC236}">
                <a16:creationId xmlns:a16="http://schemas.microsoft.com/office/drawing/2014/main" id="{FD907861-60E2-0A36-E444-356439EB9AD9}"/>
              </a:ext>
            </a:extLst>
          </p:cNvPr>
          <p:cNvSpPr txBox="1"/>
          <p:nvPr/>
        </p:nvSpPr>
        <p:spPr>
          <a:xfrm>
            <a:off x="10338664" y="4875904"/>
            <a:ext cx="5357811" cy="461665"/>
          </a:xfrm>
          <a:prstGeom prst="rect">
            <a:avLst/>
          </a:prstGeom>
        </p:spPr>
        <p:txBody>
          <a:bodyPr lIns="0" tIns="0" rIns="0" bIns="0" rtlCol="0" anchor="t">
            <a:spAutoFit/>
          </a:bodyPr>
          <a:lstStyle/>
          <a:p>
            <a:pPr algn="ctr">
              <a:lnSpc>
                <a:spcPts val="3600"/>
              </a:lnSpc>
            </a:pPr>
            <a:r>
              <a:rPr lang="en-US" sz="3600" b="1" dirty="0">
                <a:solidFill>
                  <a:srgbClr val="00B050"/>
                </a:solidFill>
                <a:latin typeface="Futura Ultra-Bold"/>
                <a:ea typeface="Futura Ultra-Bold"/>
                <a:cs typeface="Futura Ultra-Bold"/>
                <a:sym typeface="Futura Ultra-Bold"/>
              </a:rPr>
              <a:t>Ahmed </a:t>
            </a:r>
            <a:r>
              <a:rPr lang="en-US" sz="3600" b="1" dirty="0" err="1">
                <a:solidFill>
                  <a:srgbClr val="00B050"/>
                </a:solidFill>
                <a:latin typeface="Futura Ultra-Bold"/>
                <a:ea typeface="Futura Ultra-Bold"/>
                <a:cs typeface="Futura Ultra-Bold"/>
                <a:sym typeface="Futura Ultra-Bold"/>
              </a:rPr>
              <a:t>wagih</a:t>
            </a:r>
            <a:r>
              <a:rPr lang="en-US" sz="3600" b="1" dirty="0">
                <a:solidFill>
                  <a:srgbClr val="00B050"/>
                </a:solidFill>
                <a:latin typeface="Futura Ultra-Bold"/>
                <a:ea typeface="Futura Ultra-Bold"/>
                <a:cs typeface="Futura Ultra-Bold"/>
                <a:sym typeface="Futura Ultra-Bold"/>
              </a:rPr>
              <a:t> </a:t>
            </a:r>
            <a:r>
              <a:rPr lang="en-US" sz="3600" b="1" dirty="0" err="1">
                <a:solidFill>
                  <a:srgbClr val="00B050"/>
                </a:solidFill>
                <a:latin typeface="Futura Ultra-Bold"/>
                <a:ea typeface="Futura Ultra-Bold"/>
                <a:cs typeface="Futura Ultra-Bold"/>
                <a:sym typeface="Futura Ultra-Bold"/>
              </a:rPr>
              <a:t>salem</a:t>
            </a:r>
            <a:endParaRPr lang="en-US" sz="3600" b="1" dirty="0">
              <a:solidFill>
                <a:srgbClr val="00B050"/>
              </a:solidFill>
              <a:latin typeface="Futura Ultra-Bold"/>
              <a:ea typeface="Futura Ultra-Bold"/>
              <a:cs typeface="Futura Ultra-Bold"/>
              <a:sym typeface="Futura Ultra-Bold"/>
            </a:endParaRPr>
          </a:p>
        </p:txBody>
      </p:sp>
      <p:pic>
        <p:nvPicPr>
          <p:cNvPr id="3076" name="Picture 4" descr="Linkedin icon">
            <a:extLst>
              <a:ext uri="{FF2B5EF4-FFF2-40B4-BE49-F238E27FC236}">
                <a16:creationId xmlns:a16="http://schemas.microsoft.com/office/drawing/2014/main" id="{EB91E2ED-F300-5784-13D5-904A7CF1DC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7738" y="3074767"/>
            <a:ext cx="903743" cy="9037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inkedin icon">
            <a:extLst>
              <a:ext uri="{FF2B5EF4-FFF2-40B4-BE49-F238E27FC236}">
                <a16:creationId xmlns:a16="http://schemas.microsoft.com/office/drawing/2014/main" id="{5340916A-84E3-DEC7-7383-6B30724043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7738" y="4513280"/>
            <a:ext cx="903743" cy="9037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Linkedin icon">
            <a:extLst>
              <a:ext uri="{FF2B5EF4-FFF2-40B4-BE49-F238E27FC236}">
                <a16:creationId xmlns:a16="http://schemas.microsoft.com/office/drawing/2014/main" id="{4D257EEB-447A-239B-7E11-0E9897B3C3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7738" y="5970176"/>
            <a:ext cx="903743" cy="9037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Linkedin icon">
            <a:extLst>
              <a:ext uri="{FF2B5EF4-FFF2-40B4-BE49-F238E27FC236}">
                <a16:creationId xmlns:a16="http://schemas.microsoft.com/office/drawing/2014/main" id="{040FF12C-586D-5C17-DC04-2EF3BE081E1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4921" y="3231736"/>
            <a:ext cx="903743" cy="9037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Linkedin icon">
            <a:extLst>
              <a:ext uri="{FF2B5EF4-FFF2-40B4-BE49-F238E27FC236}">
                <a16:creationId xmlns:a16="http://schemas.microsoft.com/office/drawing/2014/main" id="{6755D3FE-15E2-6F79-5A6A-FCF752EA4A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4921" y="4670249"/>
            <a:ext cx="903743" cy="9037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Linkedin icon">
            <a:extLst>
              <a:ext uri="{FF2B5EF4-FFF2-40B4-BE49-F238E27FC236}">
                <a16:creationId xmlns:a16="http://schemas.microsoft.com/office/drawing/2014/main" id="{890B7AD9-5DF4-185C-8DB2-95780E09C2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4921" y="6127145"/>
            <a:ext cx="903743" cy="90374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EA748ABC-61D4-5F87-03D0-CCB23FEF14AD}"/>
              </a:ext>
            </a:extLst>
          </p:cNvPr>
          <p:cNvCxnSpPr/>
          <p:nvPr/>
        </p:nvCxnSpPr>
        <p:spPr>
          <a:xfrm>
            <a:off x="2905357" y="4135479"/>
            <a:ext cx="12631422"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56C8EA-100E-3EDB-F65B-E6D769E52B32}"/>
              </a:ext>
            </a:extLst>
          </p:cNvPr>
          <p:cNvCxnSpPr/>
          <p:nvPr/>
        </p:nvCxnSpPr>
        <p:spPr>
          <a:xfrm>
            <a:off x="9144000" y="3024088"/>
            <a:ext cx="0" cy="417681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7F3DA84-B1C1-1A28-6226-FF048C7F0030}"/>
              </a:ext>
            </a:extLst>
          </p:cNvPr>
          <p:cNvCxnSpPr/>
          <p:nvPr/>
        </p:nvCxnSpPr>
        <p:spPr>
          <a:xfrm>
            <a:off x="2626852" y="5670950"/>
            <a:ext cx="12631422"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4A7A9B8-C2F9-0CE3-8ADF-A6F7C2D4ABA3}"/>
              </a:ext>
            </a:extLst>
          </p:cNvPr>
          <p:cNvCxnSpPr/>
          <p:nvPr/>
        </p:nvCxnSpPr>
        <p:spPr>
          <a:xfrm>
            <a:off x="2755975" y="7189507"/>
            <a:ext cx="1263142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583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C4AD-90BB-097D-F2F4-C705544199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6ED5BD-09C0-16DD-2682-6B96B020459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EB771FE6-724A-B865-2D8D-11DAA1AD2723}"/>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3BBA990C-211B-AA47-AE31-C17BA74BE9D8}"/>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43B18FAB-C4F5-EF30-381E-568EE713ABB9}"/>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924ABBE6-B55C-52A8-C727-A32DBC3D2F33}"/>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765010CF-A98A-BDCB-8861-2EAB3E8DC619}"/>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4C906604-4DED-9588-580E-E6B0A1C35AF0}"/>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9C465657-7E79-92F5-FC87-2D45091787DC}"/>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0813E438-01D3-66BB-3A82-3E4293E0B4C5}"/>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7181D3A1-4AF3-4894-138F-C2A740B3446B}"/>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CEB78CE0-0315-E59A-C589-48B1C7B6AF94}"/>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DE2DC2D2-CB16-4941-AE13-321C68B949A6}"/>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E9760579-23BB-2BCF-99B0-0139E71A0430}"/>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4045B401-79F2-58D2-0AC5-83DE254074E8}"/>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5356DECA-5C35-AAB3-57AA-222E3B1B7567}"/>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2A8E55F0-4FD3-3AA8-8C20-7BC4CB603C5B}"/>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0D6BA442-AC81-7C75-3296-BBC6BFD6D1D2}"/>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C03D5D69-BAC7-9118-BCEE-7FC92A56711C}"/>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32140680-EBCC-BC64-E316-995E58BED4E7}"/>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Home Page</a:t>
            </a:r>
          </a:p>
        </p:txBody>
      </p:sp>
      <p:pic>
        <p:nvPicPr>
          <p:cNvPr id="22" name="Picture 21" descr="A pair of blue shoes&#10;&#10;Description automatically generated">
            <a:extLst>
              <a:ext uri="{FF2B5EF4-FFF2-40B4-BE49-F238E27FC236}">
                <a16:creationId xmlns:a16="http://schemas.microsoft.com/office/drawing/2014/main" id="{4C04C7A7-8AB2-21F6-F9AC-4B4C9347B922}"/>
              </a:ext>
            </a:extLst>
          </p:cNvPr>
          <p:cNvPicPr>
            <a:picLocks noChangeAspect="1"/>
          </p:cNvPicPr>
          <p:nvPr/>
        </p:nvPicPr>
        <p:blipFill>
          <a:blip r:embed="rId8">
            <a:extLst>
              <a:ext uri="{28A0092B-C50C-407E-A947-70E740481C1C}">
                <a14:useLocalDpi xmlns:a14="http://schemas.microsoft.com/office/drawing/2010/main" val="0"/>
              </a:ext>
            </a:extLst>
          </a:blip>
          <a:srcRect l="817" t="11774"/>
          <a:stretch/>
        </p:blipFill>
        <p:spPr>
          <a:xfrm>
            <a:off x="2519762" y="1818184"/>
            <a:ext cx="12867332" cy="5293713"/>
          </a:xfrm>
          <a:prstGeom prst="rect">
            <a:avLst/>
          </a:prstGeom>
        </p:spPr>
      </p:pic>
      <p:pic>
        <p:nvPicPr>
          <p:cNvPr id="24" name="Picture 23" descr="A close-up of a computer screen&#10;&#10;Description automatically generated">
            <a:extLst>
              <a:ext uri="{FF2B5EF4-FFF2-40B4-BE49-F238E27FC236}">
                <a16:creationId xmlns:a16="http://schemas.microsoft.com/office/drawing/2014/main" id="{40AA6F21-30CF-FBE1-9EED-5ABAF2353A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4032" y="6785274"/>
            <a:ext cx="12797508" cy="2606589"/>
          </a:xfrm>
          <a:prstGeom prst="rect">
            <a:avLst/>
          </a:prstGeom>
        </p:spPr>
      </p:pic>
    </p:spTree>
    <p:extLst>
      <p:ext uri="{BB962C8B-B14F-4D97-AF65-F5344CB8AC3E}">
        <p14:creationId xmlns:p14="http://schemas.microsoft.com/office/powerpoint/2010/main" val="275047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3231-EF43-6D22-3626-0A0848EA84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8E2F6D-5D31-C17C-3A96-A5D3513381C7}"/>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52FCC469-B4DC-C1D3-3AC0-D385065BCE0C}"/>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72D6B522-375A-8AAC-AEFE-B0CE8870346F}"/>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84909EBE-7782-28D5-C76F-8B45648F5BD1}"/>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382DE24-7512-1B01-F415-59C926DCDF4D}"/>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CED8EB0D-8A9A-7CB7-36C4-297469C18199}"/>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9D709D88-0E7D-2A65-A07C-7E670F9914B6}"/>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E9B3DE23-612D-F0B1-93AF-C084997F5076}"/>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806BC207-675C-4ED8-89ED-E7DABD576A01}"/>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2CFCEE41-C18C-5A87-C62E-A0CFA6272279}"/>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B94A98DA-7E38-E4DB-DE6A-D37CC66580F8}"/>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73B82B43-784D-AAD2-5341-AA3183E05B9D}"/>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41B382E-A731-FD05-92AE-F2154DF51EFD}"/>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D01F650E-BD37-EE4D-C15B-032B29AD0B20}"/>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1A27B8B7-8E6C-EBB2-54FE-5168C3348448}"/>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E26AF3C6-42E3-4436-8362-AEB658439FA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B239163A-9FE2-D7ED-1818-D20A71A951AE}"/>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61EC6AE6-E1B9-8841-E4D1-206C320938F8}"/>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3350A0B7-4329-F888-9807-97D3634FC6F4}"/>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Category </a:t>
            </a:r>
          </a:p>
        </p:txBody>
      </p:sp>
      <p:pic>
        <p:nvPicPr>
          <p:cNvPr id="23" name="Picture 22" descr="A collage of a person and a child&#10;&#10;Description automatically generated">
            <a:extLst>
              <a:ext uri="{FF2B5EF4-FFF2-40B4-BE49-F238E27FC236}">
                <a16:creationId xmlns:a16="http://schemas.microsoft.com/office/drawing/2014/main" id="{C8BD5707-5D7A-2D64-2DD8-C9CF543E73A5}"/>
              </a:ext>
            </a:extLst>
          </p:cNvPr>
          <p:cNvPicPr>
            <a:picLocks noChangeAspect="1"/>
          </p:cNvPicPr>
          <p:nvPr/>
        </p:nvPicPr>
        <p:blipFill>
          <a:blip r:embed="rId8">
            <a:extLst>
              <a:ext uri="{28A0092B-C50C-407E-A947-70E740481C1C}">
                <a14:useLocalDpi xmlns:a14="http://schemas.microsoft.com/office/drawing/2010/main" val="0"/>
              </a:ext>
            </a:extLst>
          </a:blip>
          <a:srcRect l="7258" t="9358" r="7807" b="17694"/>
          <a:stretch/>
        </p:blipFill>
        <p:spPr>
          <a:xfrm>
            <a:off x="3013244" y="3156617"/>
            <a:ext cx="12261512" cy="4541478"/>
          </a:xfrm>
          <a:prstGeom prst="rect">
            <a:avLst/>
          </a:prstGeom>
        </p:spPr>
      </p:pic>
    </p:spTree>
    <p:extLst>
      <p:ext uri="{BB962C8B-B14F-4D97-AF65-F5344CB8AC3E}">
        <p14:creationId xmlns:p14="http://schemas.microsoft.com/office/powerpoint/2010/main" val="193424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CA360-8C1D-9525-3379-6F6C75E71D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75FA91-18A2-C925-5FD0-C04B82BB629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0013D883-37DE-451A-6154-EBB8A9751A21}"/>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487720A0-0D11-A6ED-6628-4E061AE7EE36}"/>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83F92729-E4B0-6A4E-41F1-4BC4D39A24A0}"/>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220A980-C0B7-901E-0E27-D99D77C7498F}"/>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2B120A47-1B3A-3B71-D381-786C0BAAD7E8}"/>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96E3011C-A30D-B5E8-6269-6D263B6725D7}"/>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E1B99B01-4220-76AE-20EE-66C7322D8737}"/>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489FA6EB-F355-C132-6717-962F0DCD5211}"/>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780C00A1-9AF8-82C0-04B2-266E14D4124D}"/>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4261D675-D9F1-879A-A447-00B4D67B00F0}"/>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14AAC9A8-EE45-DEAC-A5A3-B1FFC9269D11}"/>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2D39884-130D-054B-7FC9-66D85317A037}"/>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4BFE531A-2FDD-5016-CC8E-9CD3A4438DA6}"/>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A7884E32-2F43-0646-4D6E-C27210869495}"/>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2EF7229B-3BA5-9780-0DAE-2AC053E88F3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EF822EE7-7EFC-DCDE-A836-9926AA7D62A9}"/>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3BECC91D-3EB0-E49F-A992-49F64F826EC0}"/>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8C610E51-BCC2-5859-784E-7004C94DB2CB}"/>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Product</a:t>
            </a:r>
          </a:p>
        </p:txBody>
      </p:sp>
      <p:pic>
        <p:nvPicPr>
          <p:cNvPr id="22" name="Picture 21">
            <a:extLst>
              <a:ext uri="{FF2B5EF4-FFF2-40B4-BE49-F238E27FC236}">
                <a16:creationId xmlns:a16="http://schemas.microsoft.com/office/drawing/2014/main" id="{93B4122C-D269-7A55-9DF3-DE762D5BA1F0}"/>
              </a:ext>
            </a:extLst>
          </p:cNvPr>
          <p:cNvPicPr>
            <a:picLocks noChangeAspect="1"/>
          </p:cNvPicPr>
          <p:nvPr/>
        </p:nvPicPr>
        <p:blipFill>
          <a:blip r:embed="rId8"/>
          <a:stretch>
            <a:fillRect/>
          </a:stretch>
        </p:blipFill>
        <p:spPr>
          <a:xfrm>
            <a:off x="1879758" y="2146270"/>
            <a:ext cx="14308568" cy="6617713"/>
          </a:xfrm>
          <a:prstGeom prst="rect">
            <a:avLst/>
          </a:prstGeom>
        </p:spPr>
      </p:pic>
    </p:spTree>
    <p:extLst>
      <p:ext uri="{BB962C8B-B14F-4D97-AF65-F5344CB8AC3E}">
        <p14:creationId xmlns:p14="http://schemas.microsoft.com/office/powerpoint/2010/main" val="107914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E3694-562B-F949-018A-7531CE94D6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92AC69-3767-95D8-2604-B45EA7F5E9A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4255A28C-C365-8D8A-1663-F64684B0C29E}"/>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32A8ACD6-E37B-1C3F-FBE7-D025E3E86193}"/>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3E9DE3D2-A22D-A0EE-BE2E-5E348F02AEF9}"/>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A89FAAC7-AACD-AD34-55B2-BAEFF2071E41}"/>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49631E93-2194-3882-4E9D-5779BC7D5C7C}"/>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7C9085C9-D7A3-7B53-E937-EC887A79DE5F}"/>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293F5340-4C0B-CC62-148E-028675439C8D}"/>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C8D33F6F-5A68-DBC6-9171-8F154CC6C40B}"/>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A29D4F76-33D3-38AA-339F-D968CB0BBA57}"/>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43E4C682-B8E0-F91D-C1E2-506325ABDF56}"/>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33562FCC-B53F-19F1-CCC3-81B714A895C5}"/>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1EA97F9-A9D3-3D8D-E341-973812B0F655}"/>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8B1B40E2-B59B-58F5-8AEC-46F29F81E81B}"/>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2EB2BA8A-1AFB-513B-4375-FAEC8C25F405}"/>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1224E0D8-A286-4753-B855-849D1FD7640B}"/>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DFE21890-98FD-5E5E-0537-B42E60B5001D}"/>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E1ABE584-FBCA-F35B-4F02-286741EE9EC1}"/>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6DAC97C9-35C3-21FD-BA22-C21B872AD1D8}"/>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Details</a:t>
            </a:r>
          </a:p>
        </p:txBody>
      </p:sp>
      <p:pic>
        <p:nvPicPr>
          <p:cNvPr id="22" name="Picture 21" descr="A blue shirt on a purple background&#10;&#10;Description automatically generated">
            <a:extLst>
              <a:ext uri="{FF2B5EF4-FFF2-40B4-BE49-F238E27FC236}">
                <a16:creationId xmlns:a16="http://schemas.microsoft.com/office/drawing/2014/main" id="{A1B2DDAE-7E43-D950-7CFD-39B25D470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5708" y="2529403"/>
            <a:ext cx="15254406" cy="5994505"/>
          </a:xfrm>
          <a:prstGeom prst="rect">
            <a:avLst/>
          </a:prstGeom>
        </p:spPr>
      </p:pic>
    </p:spTree>
    <p:extLst>
      <p:ext uri="{BB962C8B-B14F-4D97-AF65-F5344CB8AC3E}">
        <p14:creationId xmlns:p14="http://schemas.microsoft.com/office/powerpoint/2010/main" val="206702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304B0-33F6-FA9A-FB73-CDB1269711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6BAB1C-529A-41C6-1F09-B4E56AAF757A}"/>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B74C2FCE-BB5C-2D07-654F-C71541E4C158}"/>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B4E443E9-BEF9-74DD-0317-60054B4675F8}"/>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9C6FC2B9-3BC5-2D9C-ECE6-8C965F8CDB02}"/>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1F37486C-784E-1ADD-5FA7-4AC37D2FBD6F}"/>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F8967EB1-AA76-FB60-DF66-2ABF35B2E3C5}"/>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597F7DAA-2796-509E-BFD6-7BEB38992593}"/>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1D86A0DB-5829-DC2E-9CBA-FD87C7AF07DD}"/>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585DD4C-FE2A-BCF1-1D57-259CFA56DD23}"/>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587B24AD-AFFC-91F7-E240-9560BDC7B105}"/>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C4B2DDBB-6D00-8725-E155-1511A785684D}"/>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B46B002F-49D4-8FC7-794C-4CE93FC7DE7A}"/>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DF176B6-E167-2894-7670-40906ADAA827}"/>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0CC17F70-52CA-EA8B-11BC-D8D8996CE927}"/>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F0A09691-4BFA-8D9C-FB32-C15C01F12783}"/>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8515063F-4E70-E258-B132-6565D0A1985F}"/>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455CBD65-7684-37E4-7E0C-EBBC026349F9}"/>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22CF44BA-8711-D20F-BD0D-EF177102703E}"/>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1E06EB2F-20F0-7571-82EC-550B780231A3}"/>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Shopping Cart</a:t>
            </a:r>
          </a:p>
        </p:txBody>
      </p:sp>
      <p:pic>
        <p:nvPicPr>
          <p:cNvPr id="22" name="Picture 21" descr="A screenshot of a computer&#10;&#10;Description automatically generated">
            <a:extLst>
              <a:ext uri="{FF2B5EF4-FFF2-40B4-BE49-F238E27FC236}">
                <a16:creationId xmlns:a16="http://schemas.microsoft.com/office/drawing/2014/main" id="{278F7E5E-1B8A-494D-1338-C7E2B20AA5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3836" y="2874642"/>
            <a:ext cx="15771195" cy="5754022"/>
          </a:xfrm>
          <a:prstGeom prst="rect">
            <a:avLst/>
          </a:prstGeom>
        </p:spPr>
      </p:pic>
    </p:spTree>
    <p:extLst>
      <p:ext uri="{BB962C8B-B14F-4D97-AF65-F5344CB8AC3E}">
        <p14:creationId xmlns:p14="http://schemas.microsoft.com/office/powerpoint/2010/main" val="1037511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4A6E-6D68-FD22-EA8C-27DE005799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B232CA-BACB-7C72-3535-FEFF8976C4C2}"/>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786C6C66-BF84-0572-F7F9-4ABE0DD13206}"/>
              </a:ext>
            </a:extLst>
          </p:cNvPr>
          <p:cNvGrpSpPr/>
          <p:nvPr/>
        </p:nvGrpSpPr>
        <p:grpSpPr>
          <a:xfrm>
            <a:off x="0" y="0"/>
            <a:ext cx="1028700" cy="1771441"/>
            <a:chOff x="0" y="0"/>
            <a:chExt cx="270933" cy="466552"/>
          </a:xfrm>
        </p:grpSpPr>
        <p:sp>
          <p:nvSpPr>
            <p:cNvPr id="4" name="Freeform 4">
              <a:extLst>
                <a:ext uri="{FF2B5EF4-FFF2-40B4-BE49-F238E27FC236}">
                  <a16:creationId xmlns:a16="http://schemas.microsoft.com/office/drawing/2014/main" id="{250F22E7-9172-8BD0-667E-6377C0293C8B}"/>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FCC2896F-CB00-B839-E158-1A1F4DC445F7}"/>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D626657-ECDA-CDD8-52AC-793AA7288E07}"/>
              </a:ext>
            </a:extLst>
          </p:cNvPr>
          <p:cNvGrpSpPr/>
          <p:nvPr/>
        </p:nvGrpSpPr>
        <p:grpSpPr>
          <a:xfrm>
            <a:off x="0" y="8088569"/>
            <a:ext cx="1028700" cy="1169731"/>
            <a:chOff x="0" y="0"/>
            <a:chExt cx="270933" cy="308077"/>
          </a:xfrm>
        </p:grpSpPr>
        <p:sp>
          <p:nvSpPr>
            <p:cNvPr id="7" name="Freeform 7">
              <a:extLst>
                <a:ext uri="{FF2B5EF4-FFF2-40B4-BE49-F238E27FC236}">
                  <a16:creationId xmlns:a16="http://schemas.microsoft.com/office/drawing/2014/main" id="{1413EEE5-BC62-58D7-632E-1644B08B05F2}"/>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a:extLst>
                <a:ext uri="{FF2B5EF4-FFF2-40B4-BE49-F238E27FC236}">
                  <a16:creationId xmlns:a16="http://schemas.microsoft.com/office/drawing/2014/main" id="{B21B8F9C-DA59-EDA2-F27C-A94D6CB92B70}"/>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1FACA406-DAA6-BE64-C06C-7A469C872BE5}"/>
              </a:ext>
            </a:extLst>
          </p:cNvPr>
          <p:cNvSpPr/>
          <p:nvPr/>
        </p:nvSpPr>
        <p:spPr>
          <a:xfrm>
            <a:off x="16878156" y="9278256"/>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28900F7C-6D77-89DB-440C-2B9FD755BA80}"/>
              </a:ext>
            </a:extLst>
          </p:cNvPr>
          <p:cNvGrpSpPr/>
          <p:nvPr/>
        </p:nvGrpSpPr>
        <p:grpSpPr>
          <a:xfrm>
            <a:off x="0" y="9258300"/>
            <a:ext cx="1028700" cy="1028700"/>
            <a:chOff x="0" y="0"/>
            <a:chExt cx="270933" cy="270933"/>
          </a:xfrm>
        </p:grpSpPr>
        <p:sp>
          <p:nvSpPr>
            <p:cNvPr id="12" name="Freeform 12">
              <a:extLst>
                <a:ext uri="{FF2B5EF4-FFF2-40B4-BE49-F238E27FC236}">
                  <a16:creationId xmlns:a16="http://schemas.microsoft.com/office/drawing/2014/main" id="{3B65B512-A3E4-48C2-DB62-8E23EDAF072E}"/>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F1E2594C-CB6D-0068-5C40-91F8463036E6}"/>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94FBBF1F-253C-1187-A531-8DDD8ACBF984}"/>
              </a:ext>
            </a:extLst>
          </p:cNvPr>
          <p:cNvSpPr/>
          <p:nvPr/>
        </p:nvSpPr>
        <p:spPr>
          <a:xfrm>
            <a:off x="1433836" y="9650666"/>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a:extLst>
              <a:ext uri="{FF2B5EF4-FFF2-40B4-BE49-F238E27FC236}">
                <a16:creationId xmlns:a16="http://schemas.microsoft.com/office/drawing/2014/main" id="{332FC397-64DF-DF06-7D15-A1E2D63C1868}"/>
              </a:ext>
            </a:extLst>
          </p:cNvPr>
          <p:cNvSpPr/>
          <p:nvPr/>
        </p:nvSpPr>
        <p:spPr>
          <a:xfrm flipH="1">
            <a:off x="17438943" y="3379710"/>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a:extLst>
              <a:ext uri="{FF2B5EF4-FFF2-40B4-BE49-F238E27FC236}">
                <a16:creationId xmlns:a16="http://schemas.microsoft.com/office/drawing/2014/main" id="{AD7D82F1-A98A-9A59-CD50-15C46F6DCA4F}"/>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499F7C4B-3FB3-902C-5358-2F4FD0AFD7A1}"/>
              </a:ext>
            </a:extLst>
          </p:cNvPr>
          <p:cNvGrpSpPr/>
          <p:nvPr/>
        </p:nvGrpSpPr>
        <p:grpSpPr>
          <a:xfrm>
            <a:off x="16481007" y="1073135"/>
            <a:ext cx="1514312" cy="1301362"/>
            <a:chOff x="0" y="0"/>
            <a:chExt cx="812800" cy="698500"/>
          </a:xfrm>
        </p:grpSpPr>
        <p:sp>
          <p:nvSpPr>
            <p:cNvPr id="18" name="Freeform 18">
              <a:extLst>
                <a:ext uri="{FF2B5EF4-FFF2-40B4-BE49-F238E27FC236}">
                  <a16:creationId xmlns:a16="http://schemas.microsoft.com/office/drawing/2014/main" id="{D659E65E-39FC-F6BD-202F-F329B622968C}"/>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a:extLst>
                <a:ext uri="{FF2B5EF4-FFF2-40B4-BE49-F238E27FC236}">
                  <a16:creationId xmlns:a16="http://schemas.microsoft.com/office/drawing/2014/main" id="{04421107-469D-A38F-F14D-DF982C0F94D2}"/>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a:extLst>
              <a:ext uri="{FF2B5EF4-FFF2-40B4-BE49-F238E27FC236}">
                <a16:creationId xmlns:a16="http://schemas.microsoft.com/office/drawing/2014/main" id="{19021544-3FD0-BE62-E74F-BCA231A96D73}"/>
              </a:ext>
            </a:extLst>
          </p:cNvPr>
          <p:cNvSpPr/>
          <p:nvPr/>
        </p:nvSpPr>
        <p:spPr>
          <a:xfrm>
            <a:off x="1433836" y="1742424"/>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a:extLst>
              <a:ext uri="{FF2B5EF4-FFF2-40B4-BE49-F238E27FC236}">
                <a16:creationId xmlns:a16="http://schemas.microsoft.com/office/drawing/2014/main" id="{7B111AE1-B58F-9DDE-F3AE-9B0B1597F0C1}"/>
              </a:ext>
            </a:extLst>
          </p:cNvPr>
          <p:cNvSpPr txBox="1"/>
          <p:nvPr/>
        </p:nvSpPr>
        <p:spPr>
          <a:xfrm>
            <a:off x="1433836" y="573735"/>
            <a:ext cx="113070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Payment</a:t>
            </a:r>
          </a:p>
        </p:txBody>
      </p:sp>
      <p:pic>
        <p:nvPicPr>
          <p:cNvPr id="22" name="Picture 21" descr="A screen shot of a payment&#10;&#10;Description automatically generated">
            <a:extLst>
              <a:ext uri="{FF2B5EF4-FFF2-40B4-BE49-F238E27FC236}">
                <a16:creationId xmlns:a16="http://schemas.microsoft.com/office/drawing/2014/main" id="{8190DB21-A74A-3843-FA64-D3F8D0FABD35}"/>
              </a:ext>
            </a:extLst>
          </p:cNvPr>
          <p:cNvPicPr>
            <a:picLocks noChangeAspect="1"/>
          </p:cNvPicPr>
          <p:nvPr/>
        </p:nvPicPr>
        <p:blipFill>
          <a:blip r:embed="rId8">
            <a:extLst>
              <a:ext uri="{28A0092B-C50C-407E-A947-70E740481C1C}">
                <a14:useLocalDpi xmlns:a14="http://schemas.microsoft.com/office/drawing/2010/main" val="0"/>
              </a:ext>
            </a:extLst>
          </a:blip>
          <a:srcRect l="1168"/>
          <a:stretch/>
        </p:blipFill>
        <p:spPr>
          <a:xfrm>
            <a:off x="2176825" y="2374497"/>
            <a:ext cx="14113992" cy="6381750"/>
          </a:xfrm>
          <a:prstGeom prst="rect">
            <a:avLst/>
          </a:prstGeom>
        </p:spPr>
      </p:pic>
    </p:spTree>
    <p:extLst>
      <p:ext uri="{BB962C8B-B14F-4D97-AF65-F5344CB8AC3E}">
        <p14:creationId xmlns:p14="http://schemas.microsoft.com/office/powerpoint/2010/main" val="21223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A9BC-F818-D956-2036-78A26B7DA3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6D0425-230E-BA55-8C41-197BF0F6B47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E5200ADC-42FF-6D60-2EC5-89EA45CC778A}"/>
              </a:ext>
            </a:extLst>
          </p:cNvPr>
          <p:cNvGrpSpPr/>
          <p:nvPr/>
        </p:nvGrpSpPr>
        <p:grpSpPr>
          <a:xfrm>
            <a:off x="-1035283" y="0"/>
            <a:ext cx="4561519" cy="10287000"/>
            <a:chOff x="0" y="0"/>
            <a:chExt cx="1201388" cy="2709333"/>
          </a:xfrm>
        </p:grpSpPr>
        <p:sp>
          <p:nvSpPr>
            <p:cNvPr id="4" name="Freeform 4">
              <a:extLst>
                <a:ext uri="{FF2B5EF4-FFF2-40B4-BE49-F238E27FC236}">
                  <a16:creationId xmlns:a16="http://schemas.microsoft.com/office/drawing/2014/main" id="{ADF7B86F-FA3F-D8F0-7099-92C709BC85CB}"/>
                </a:ext>
              </a:extLst>
            </p:cNvPr>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a:extLst>
                <a:ext uri="{FF2B5EF4-FFF2-40B4-BE49-F238E27FC236}">
                  <a16:creationId xmlns:a16="http://schemas.microsoft.com/office/drawing/2014/main" id="{89CDB3A6-513A-D712-992F-C50C84070D5F}"/>
                </a:ext>
              </a:extLst>
            </p:cNvPr>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A4FF8CC6-A06F-2750-3F1A-DBD15CB74968}"/>
              </a:ext>
            </a:extLst>
          </p:cNvPr>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a:extLst>
              <a:ext uri="{FF2B5EF4-FFF2-40B4-BE49-F238E27FC236}">
                <a16:creationId xmlns:a16="http://schemas.microsoft.com/office/drawing/2014/main" id="{3FBDDE9E-DF17-4348-A365-446BB9BAD223}"/>
              </a:ext>
            </a:extLst>
          </p:cNvPr>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a:extLst>
              <a:ext uri="{FF2B5EF4-FFF2-40B4-BE49-F238E27FC236}">
                <a16:creationId xmlns:a16="http://schemas.microsoft.com/office/drawing/2014/main" id="{B039B93B-C206-D085-28BF-691005A18E23}"/>
              </a:ext>
            </a:extLst>
          </p:cNvPr>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1" name="AutoShape 31">
            <a:extLst>
              <a:ext uri="{FF2B5EF4-FFF2-40B4-BE49-F238E27FC236}">
                <a16:creationId xmlns:a16="http://schemas.microsoft.com/office/drawing/2014/main" id="{58C92B98-F7C2-EC29-749A-08893E89E07E}"/>
              </a:ext>
            </a:extLst>
          </p:cNvPr>
          <p:cNvSpPr/>
          <p:nvPr/>
        </p:nvSpPr>
        <p:spPr>
          <a:xfrm flipV="1">
            <a:off x="8355855" y="9277350"/>
            <a:ext cx="7846876" cy="0"/>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a:extLst>
              <a:ext uri="{FF2B5EF4-FFF2-40B4-BE49-F238E27FC236}">
                <a16:creationId xmlns:a16="http://schemas.microsoft.com/office/drawing/2014/main" id="{A4938C83-C551-D61D-3878-3B3FCF7FCA14}"/>
              </a:ext>
            </a:extLst>
          </p:cNvPr>
          <p:cNvSpPr txBox="1"/>
          <p:nvPr/>
        </p:nvSpPr>
        <p:spPr>
          <a:xfrm>
            <a:off x="3739186" y="2077549"/>
            <a:ext cx="6969332"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Deployment</a:t>
            </a:r>
          </a:p>
        </p:txBody>
      </p:sp>
      <p:sp>
        <p:nvSpPr>
          <p:cNvPr id="33" name="Freeform 33">
            <a:extLst>
              <a:ext uri="{FF2B5EF4-FFF2-40B4-BE49-F238E27FC236}">
                <a16:creationId xmlns:a16="http://schemas.microsoft.com/office/drawing/2014/main" id="{DCC2E2D3-491E-0C39-F4B2-E1A6D5CBD7F8}"/>
              </a:ext>
            </a:extLst>
          </p:cNvPr>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a:extLst>
              <a:ext uri="{FF2B5EF4-FFF2-40B4-BE49-F238E27FC236}">
                <a16:creationId xmlns:a16="http://schemas.microsoft.com/office/drawing/2014/main" id="{20E5394D-0A1D-D5FD-3985-F0AF69CA1564}"/>
              </a:ext>
            </a:extLst>
          </p:cNvPr>
          <p:cNvGrpSpPr/>
          <p:nvPr/>
        </p:nvGrpSpPr>
        <p:grpSpPr>
          <a:xfrm>
            <a:off x="16481007" y="1073135"/>
            <a:ext cx="1514312" cy="1301362"/>
            <a:chOff x="0" y="0"/>
            <a:chExt cx="812800" cy="698500"/>
          </a:xfrm>
        </p:grpSpPr>
        <p:sp>
          <p:nvSpPr>
            <p:cNvPr id="35" name="Freeform 35">
              <a:extLst>
                <a:ext uri="{FF2B5EF4-FFF2-40B4-BE49-F238E27FC236}">
                  <a16:creationId xmlns:a16="http://schemas.microsoft.com/office/drawing/2014/main" id="{CBD486B8-F0DE-A1AF-30BD-2489B2477A56}"/>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a:extLst>
                <a:ext uri="{FF2B5EF4-FFF2-40B4-BE49-F238E27FC236}">
                  <a16:creationId xmlns:a16="http://schemas.microsoft.com/office/drawing/2014/main" id="{6BEFC324-77C3-26F4-FFDB-02A301DDC688}"/>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pic>
        <p:nvPicPr>
          <p:cNvPr id="6" name="Picture 5" descr="A person and person sitting at a table with laptops&#10;&#10;Description automatically generated">
            <a:extLst>
              <a:ext uri="{FF2B5EF4-FFF2-40B4-BE49-F238E27FC236}">
                <a16:creationId xmlns:a16="http://schemas.microsoft.com/office/drawing/2014/main" id="{CE368ACF-B54C-30D9-E5CD-98E2648266B7}"/>
              </a:ext>
            </a:extLst>
          </p:cNvPr>
          <p:cNvPicPr>
            <a:picLocks noChangeAspect="1"/>
          </p:cNvPicPr>
          <p:nvPr/>
        </p:nvPicPr>
        <p:blipFill>
          <a:blip r:embed="rId7"/>
          <a:stretch>
            <a:fillRect/>
          </a:stretch>
        </p:blipFill>
        <p:spPr>
          <a:xfrm>
            <a:off x="9187926" y="3444022"/>
            <a:ext cx="7287541" cy="5465655"/>
          </a:xfrm>
          <a:prstGeom prst="rect">
            <a:avLst/>
          </a:prstGeom>
        </p:spPr>
      </p:pic>
    </p:spTree>
    <p:extLst>
      <p:ext uri="{BB962C8B-B14F-4D97-AF65-F5344CB8AC3E}">
        <p14:creationId xmlns:p14="http://schemas.microsoft.com/office/powerpoint/2010/main" val="287117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9277350"/>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4" name="AutoShape 14"/>
          <p:cNvSpPr/>
          <p:nvPr/>
        </p:nvSpPr>
        <p:spPr>
          <a:xfrm flipH="1">
            <a:off x="17240250" y="3024088"/>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Freeform 15"/>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6" name="Group 16"/>
          <p:cNvGrpSpPr/>
          <p:nvPr/>
        </p:nvGrpSpPr>
        <p:grpSpPr>
          <a:xfrm>
            <a:off x="16481007" y="1073135"/>
            <a:ext cx="1514312" cy="1301362"/>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723107" y="2460438"/>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6" name="TextBox 26"/>
          <p:cNvSpPr txBox="1"/>
          <p:nvPr/>
        </p:nvSpPr>
        <p:spPr>
          <a:xfrm>
            <a:off x="1723107" y="900442"/>
            <a:ext cx="8143355"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Deployment</a:t>
            </a:r>
          </a:p>
        </p:txBody>
      </p:sp>
      <p:pic>
        <p:nvPicPr>
          <p:cNvPr id="28" name="Picture 2" descr="Github icon">
            <a:extLst>
              <a:ext uri="{FF2B5EF4-FFF2-40B4-BE49-F238E27FC236}">
                <a16:creationId xmlns:a16="http://schemas.microsoft.com/office/drawing/2014/main" id="{BBFAD8F9-74D5-B326-BFFE-6621EA5A77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1800" y="3350241"/>
            <a:ext cx="2631297" cy="263129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34056CB6-009A-870C-F06B-C57308D26CB3}"/>
              </a:ext>
            </a:extLst>
          </p:cNvPr>
          <p:cNvCxnSpPr>
            <a:cxnSpLocks/>
          </p:cNvCxnSpPr>
          <p:nvPr/>
        </p:nvCxnSpPr>
        <p:spPr>
          <a:xfrm>
            <a:off x="5638799" y="4553246"/>
            <a:ext cx="50292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 name="Picture 22" descr="A qr code on a white background&#10;&#10;Description automatically generated">
            <a:extLst>
              <a:ext uri="{FF2B5EF4-FFF2-40B4-BE49-F238E27FC236}">
                <a16:creationId xmlns:a16="http://schemas.microsoft.com/office/drawing/2014/main" id="{CBD33AF1-196B-DF89-EE3C-37EFA1A885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8000" y="2978769"/>
            <a:ext cx="3036664" cy="39365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481007" y="1073135"/>
            <a:ext cx="1514312" cy="1301362"/>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en-US"/>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75683">
            <a:off x="-3331217" y="7847985"/>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rot="-10800000">
            <a:off x="226005" y="7883216"/>
            <a:ext cx="1514312" cy="1301362"/>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txBody>
            <a:bodyPr/>
            <a:lstStyle/>
            <a:p>
              <a:endParaRPr lang="en-US"/>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43585" y="2725087"/>
            <a:ext cx="8800830" cy="4836826"/>
            <a:chOff x="0" y="0"/>
            <a:chExt cx="2317914" cy="1273897"/>
          </a:xfrm>
        </p:grpSpPr>
        <p:sp>
          <p:nvSpPr>
            <p:cNvPr id="12" name="Freeform 12"/>
            <p:cNvSpPr/>
            <p:nvPr/>
          </p:nvSpPr>
          <p:spPr>
            <a:xfrm>
              <a:off x="0" y="0"/>
              <a:ext cx="2317914" cy="1273897"/>
            </a:xfrm>
            <a:custGeom>
              <a:avLst/>
              <a:gdLst/>
              <a:ahLst/>
              <a:cxnLst/>
              <a:rect l="l" t="t" r="r" b="b"/>
              <a:pathLst>
                <a:path w="2317914" h="1273897">
                  <a:moveTo>
                    <a:pt x="0" y="0"/>
                  </a:moveTo>
                  <a:lnTo>
                    <a:pt x="2317914" y="0"/>
                  </a:lnTo>
                  <a:lnTo>
                    <a:pt x="2317914" y="1273897"/>
                  </a:lnTo>
                  <a:lnTo>
                    <a:pt x="0" y="1273897"/>
                  </a:lnTo>
                  <a:close/>
                </a:path>
              </a:pathLst>
            </a:custGeom>
            <a:solidFill>
              <a:srgbClr val="000000">
                <a:alpha val="0"/>
              </a:srgbClr>
            </a:solidFill>
            <a:ln w="38100" cap="sq">
              <a:solidFill>
                <a:srgbClr val="FFFFFF"/>
              </a:solidFill>
              <a:prstDash val="solid"/>
              <a:miter/>
            </a:ln>
          </p:spPr>
          <p:txBody>
            <a:bodyPr/>
            <a:lstStyle/>
            <a:p>
              <a:endParaRPr lang="en-US"/>
            </a:p>
          </p:txBody>
        </p:sp>
        <p:sp>
          <p:nvSpPr>
            <p:cNvPr id="13" name="TextBox 13"/>
            <p:cNvSpPr txBox="1"/>
            <p:nvPr/>
          </p:nvSpPr>
          <p:spPr>
            <a:xfrm>
              <a:off x="0" y="-57150"/>
              <a:ext cx="2317914" cy="133104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60480" y="2596174"/>
            <a:ext cx="9967041" cy="2839738"/>
          </a:xfrm>
          <a:prstGeom prst="rect">
            <a:avLst/>
          </a:prstGeom>
        </p:spPr>
        <p:txBody>
          <a:bodyPr lIns="0" tIns="0" rIns="0" bIns="0" rtlCol="0" anchor="t">
            <a:spAutoFit/>
          </a:bodyPr>
          <a:lstStyle/>
          <a:p>
            <a:pPr algn="ctr">
              <a:lnSpc>
                <a:spcPts val="21974"/>
              </a:lnSpc>
              <a:spcBef>
                <a:spcPct val="0"/>
              </a:spcBef>
            </a:pPr>
            <a:r>
              <a:rPr lang="en-US" sz="15696" b="1" spc="1020">
                <a:solidFill>
                  <a:srgbClr val="FFFFFF"/>
                </a:solidFill>
                <a:latin typeface="Poppins Medium"/>
                <a:ea typeface="Poppins Medium"/>
                <a:cs typeface="Poppins Medium"/>
                <a:sym typeface="Poppins Medium"/>
              </a:rPr>
              <a:t>Thank</a:t>
            </a:r>
          </a:p>
        </p:txBody>
      </p:sp>
      <p:sp>
        <p:nvSpPr>
          <p:cNvPr id="15" name="TextBox 15"/>
          <p:cNvSpPr txBox="1"/>
          <p:nvPr/>
        </p:nvSpPr>
        <p:spPr>
          <a:xfrm>
            <a:off x="3608898" y="4393888"/>
            <a:ext cx="11070203" cy="2839738"/>
          </a:xfrm>
          <a:prstGeom prst="rect">
            <a:avLst/>
          </a:prstGeom>
        </p:spPr>
        <p:txBody>
          <a:bodyPr lIns="0" tIns="0" rIns="0" bIns="0" rtlCol="0" anchor="t">
            <a:spAutoFit/>
          </a:bodyPr>
          <a:lstStyle/>
          <a:p>
            <a:pPr algn="ctr">
              <a:lnSpc>
                <a:spcPts val="21974"/>
              </a:lnSpc>
              <a:spcBef>
                <a:spcPct val="0"/>
              </a:spcBef>
            </a:pPr>
            <a:r>
              <a:rPr lang="en-US" sz="15696" b="1">
                <a:solidFill>
                  <a:srgbClr val="FFFFFF"/>
                </a:solidFill>
                <a:latin typeface="Poppins Bold"/>
                <a:ea typeface="Poppins Bold"/>
                <a:cs typeface="Poppins Bold"/>
                <a:sym typeface="Poppins Bold"/>
              </a:rPr>
              <a:t>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104865" y="2961162"/>
            <a:ext cx="16133298" cy="6032421"/>
          </a:xfrm>
          <a:prstGeom prst="rect">
            <a:avLst/>
          </a:prstGeom>
        </p:spPr>
        <p:txBody>
          <a:bodyPr wrap="square" lIns="0" tIns="0" rIns="0" bIns="0" rtlCol="0" anchor="t">
            <a:spAutoFit/>
          </a:bodyPr>
          <a:lstStyle/>
          <a:p>
            <a:r>
              <a:rPr lang="en-US" sz="2800" dirty="0"/>
              <a:t>As digital commerce continues to expand, many small and medium-sized businesses face challenges in establishing efficient and comprehensive online sales platforms. These businesses often rely on outdated, fragmented systems that complicate product management, customer engagement, and transaction processing. Such inefficiencies lead to operational delays, increased costs, and customer dissatisfaction.</a:t>
            </a:r>
          </a:p>
          <a:p>
            <a:endParaRPr lang="en-US" sz="2800" dirty="0"/>
          </a:p>
          <a:p>
            <a:r>
              <a:rPr lang="en-US" sz="2800" dirty="0"/>
              <a:t>Furthermore, current systems frequently lack seamless integration across critical sales channels, from inventory management to secure payment processing. This results in missed sales opportunities and an inability to meet evolving consumer expectations in an increasingly competitive marketplace.</a:t>
            </a:r>
          </a:p>
          <a:p>
            <a:endParaRPr lang="en-US" sz="2800" dirty="0"/>
          </a:p>
          <a:p>
            <a:r>
              <a:rPr lang="en-US" sz="2800" dirty="0"/>
              <a:t>This project proposes the development of a web-based eCommerce and sales system that provides businesses with an all-in-one solution. The platform will focus on simplifying product management, streamlining order processing, and enhancing customer satisfaction through a smooth, intuitive shopping experience. By offering these integrated features, the system will help businesses optimize operations and maximize their online sales potential.</a:t>
            </a:r>
          </a:p>
        </p:txBody>
      </p:sp>
      <p:grpSp>
        <p:nvGrpSpPr>
          <p:cNvPr id="11" name="Group 11"/>
          <p:cNvGrpSpPr/>
          <p:nvPr/>
        </p:nvGrpSpPr>
        <p:grpSpPr>
          <a:xfrm>
            <a:off x="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3" name="TextBox 13"/>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1723107" y="9277350"/>
            <a:ext cx="14479624" cy="0"/>
          </a:xfrm>
          <a:prstGeom prst="line">
            <a:avLst/>
          </a:prstGeom>
          <a:ln w="38100" cap="flat">
            <a:solidFill>
              <a:srgbClr val="1B9461"/>
            </a:solidFill>
            <a:prstDash val="solid"/>
            <a:headEnd type="none" w="sm" len="sm"/>
            <a:tailEnd type="none" w="sm" len="sm"/>
          </a:ln>
        </p:spPr>
        <p:txBody>
          <a:bodyPr/>
          <a:lstStyle/>
          <a:p>
            <a:endParaRPr lang="en-US"/>
          </a:p>
        </p:txBody>
      </p:sp>
      <p:sp>
        <p:nvSpPr>
          <p:cNvPr id="15" name="AutoShape 15"/>
          <p:cNvSpPr/>
          <p:nvPr/>
        </p:nvSpPr>
        <p:spPr>
          <a:xfrm flipH="1">
            <a:off x="17240250" y="3024088"/>
            <a:ext cx="0" cy="5293724"/>
          </a:xfrm>
          <a:prstGeom prst="line">
            <a:avLst/>
          </a:prstGeom>
          <a:ln w="38100" cap="flat">
            <a:solidFill>
              <a:srgbClr val="1B9461"/>
            </a:solidFill>
            <a:prstDash val="solid"/>
            <a:headEnd type="none" w="sm" len="sm"/>
            <a:tailEnd type="none" w="sm" len="sm"/>
          </a:ln>
        </p:spPr>
        <p:txBody>
          <a:bodyPr/>
          <a:lstStyle/>
          <a:p>
            <a:endParaRPr lang="en-US"/>
          </a:p>
        </p:txBody>
      </p:sp>
      <p:sp>
        <p:nvSpPr>
          <p:cNvPr id="16" name="Freeform 16"/>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16481007" y="1073135"/>
            <a:ext cx="1514312" cy="1301362"/>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19" name="TextBox 1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a:off x="1723107" y="1995726"/>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1" name="TextBox 21"/>
          <p:cNvSpPr txBox="1"/>
          <p:nvPr/>
        </p:nvSpPr>
        <p:spPr>
          <a:xfrm>
            <a:off x="1723107" y="900442"/>
            <a:ext cx="6634902" cy="1051475"/>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771441"/>
            <a:chOff x="0" y="0"/>
            <a:chExt cx="270933" cy="466552"/>
          </a:xfrm>
        </p:grpSpPr>
        <p:sp>
          <p:nvSpPr>
            <p:cNvPr id="3" name="Freeform 3"/>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4" name="TextBox 4"/>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8088569"/>
            <a:ext cx="1028700" cy="1169731"/>
            <a:chOff x="0" y="0"/>
            <a:chExt cx="270933" cy="308077"/>
          </a:xfrm>
        </p:grpSpPr>
        <p:sp>
          <p:nvSpPr>
            <p:cNvPr id="6" name="Freeform 6"/>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F3F4F5">
                <a:alpha val="17647"/>
              </a:srgbClr>
            </a:solidFill>
            <a:ln cap="sq">
              <a:noFill/>
              <a:prstDash val="solid"/>
              <a:miter/>
            </a:ln>
          </p:spPr>
          <p:txBody>
            <a:bodyPr/>
            <a:lstStyle/>
            <a:p>
              <a:endParaRPr lang="en-US"/>
            </a:p>
          </p:txBody>
        </p:sp>
        <p:sp>
          <p:nvSpPr>
            <p:cNvPr id="7" name="TextBox 7"/>
            <p:cNvSpPr txBox="1"/>
            <p:nvPr/>
          </p:nvSpPr>
          <p:spPr>
            <a:xfrm>
              <a:off x="0" y="-57150"/>
              <a:ext cx="270933" cy="36522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9277350"/>
            <a:ext cx="14479624" cy="0"/>
          </a:xfrm>
          <a:prstGeom prst="line">
            <a:avLst/>
          </a:prstGeom>
          <a:ln w="38100" cap="flat">
            <a:solidFill>
              <a:srgbClr val="FFFFFF"/>
            </a:solidFill>
            <a:prstDash val="solid"/>
            <a:headEnd type="none" w="sm" len="sm"/>
            <a:tailEnd type="none" w="sm" len="sm"/>
          </a:ln>
        </p:spPr>
        <p:txBody>
          <a:bodyPr/>
          <a:lstStyle/>
          <a:p>
            <a:endParaRPr lang="en-US"/>
          </a:p>
        </p:txBody>
      </p:sp>
      <p:sp>
        <p:nvSpPr>
          <p:cNvPr id="14" name="AutoShape 14"/>
          <p:cNvSpPr/>
          <p:nvPr/>
        </p:nvSpPr>
        <p:spPr>
          <a:xfrm flipH="1">
            <a:off x="17240250" y="4606903"/>
            <a:ext cx="0" cy="3710908"/>
          </a:xfrm>
          <a:prstGeom prst="line">
            <a:avLst/>
          </a:prstGeom>
          <a:ln w="38100" cap="flat">
            <a:solidFill>
              <a:srgbClr val="FFFFFF"/>
            </a:solidFill>
            <a:prstDash val="solid"/>
            <a:headEnd type="none" w="sm" len="sm"/>
            <a:tailEnd type="none" w="sm" len="sm"/>
          </a:ln>
        </p:spPr>
        <p:txBody>
          <a:bodyPr/>
          <a:lstStyle/>
          <a:p>
            <a:endParaRPr lang="en-US"/>
          </a:p>
        </p:txBody>
      </p:sp>
      <p:sp>
        <p:nvSpPr>
          <p:cNvPr id="15" name="AutoShape 15"/>
          <p:cNvSpPr/>
          <p:nvPr/>
        </p:nvSpPr>
        <p:spPr>
          <a:xfrm>
            <a:off x="1723107" y="2460438"/>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16" name="TextBox 16"/>
          <p:cNvSpPr txBox="1"/>
          <p:nvPr/>
        </p:nvSpPr>
        <p:spPr>
          <a:xfrm>
            <a:off x="1723107" y="900442"/>
            <a:ext cx="8118627"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FFFFFF"/>
                </a:solidFill>
                <a:latin typeface="Poppins Bold"/>
                <a:ea typeface="Poppins Bold"/>
                <a:cs typeface="Poppins Bold"/>
                <a:sym typeface="Poppins Bold"/>
              </a:rPr>
              <a:t>SYSTEM SERVICES</a:t>
            </a:r>
          </a:p>
        </p:txBody>
      </p:sp>
      <p:sp>
        <p:nvSpPr>
          <p:cNvPr id="17" name="Freeform 17"/>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8" name="Group 18"/>
          <p:cNvGrpSpPr/>
          <p:nvPr/>
        </p:nvGrpSpPr>
        <p:grpSpPr>
          <a:xfrm>
            <a:off x="16481007" y="1073135"/>
            <a:ext cx="1514312" cy="1301362"/>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aphicFrame>
        <p:nvGraphicFramePr>
          <p:cNvPr id="80" name="Diagram 79">
            <a:extLst>
              <a:ext uri="{FF2B5EF4-FFF2-40B4-BE49-F238E27FC236}">
                <a16:creationId xmlns:a16="http://schemas.microsoft.com/office/drawing/2014/main" id="{93991CD9-57A0-614E-4D53-ABBB5ED16D95}"/>
              </a:ext>
            </a:extLst>
          </p:cNvPr>
          <p:cNvGraphicFramePr/>
          <p:nvPr>
            <p:extLst>
              <p:ext uri="{D42A27DB-BD31-4B8C-83A1-F6EECF244321}">
                <p14:modId xmlns:p14="http://schemas.microsoft.com/office/powerpoint/2010/main" val="1443335549"/>
              </p:ext>
            </p:extLst>
          </p:nvPr>
        </p:nvGraphicFramePr>
        <p:xfrm>
          <a:off x="2449898" y="3390900"/>
          <a:ext cx="12891639" cy="49269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22243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4097412" y="0"/>
            <a:ext cx="4190588" cy="10287000"/>
            <a:chOff x="0" y="0"/>
            <a:chExt cx="1103694" cy="2709333"/>
          </a:xfrm>
        </p:grpSpPr>
        <p:sp>
          <p:nvSpPr>
            <p:cNvPr id="4" name="Freeform 4"/>
            <p:cNvSpPr/>
            <p:nvPr/>
          </p:nvSpPr>
          <p:spPr>
            <a:xfrm>
              <a:off x="0" y="0"/>
              <a:ext cx="1103694" cy="2709333"/>
            </a:xfrm>
            <a:custGeom>
              <a:avLst/>
              <a:gdLst/>
              <a:ahLst/>
              <a:cxnLst/>
              <a:rect l="l" t="t" r="r" b="b"/>
              <a:pathLst>
                <a:path w="1103694" h="2709333">
                  <a:moveTo>
                    <a:pt x="0" y="0"/>
                  </a:moveTo>
                  <a:lnTo>
                    <a:pt x="1103694" y="0"/>
                  </a:lnTo>
                  <a:lnTo>
                    <a:pt x="1103694" y="2709333"/>
                  </a:lnTo>
                  <a:lnTo>
                    <a:pt x="0" y="2709333"/>
                  </a:lnTo>
                  <a:close/>
                </a:path>
              </a:pathLst>
            </a:custGeom>
            <a:solidFill>
              <a:srgbClr val="1B9461"/>
            </a:solidFill>
          </p:spPr>
          <p:txBody>
            <a:bodyPr/>
            <a:lstStyle/>
            <a:p>
              <a:endParaRPr lang="en-US"/>
            </a:p>
          </p:txBody>
        </p:sp>
        <p:sp>
          <p:nvSpPr>
            <p:cNvPr id="5" name="TextBox 5"/>
            <p:cNvSpPr txBox="1"/>
            <p:nvPr/>
          </p:nvSpPr>
          <p:spPr>
            <a:xfrm>
              <a:off x="0" y="-57150"/>
              <a:ext cx="1103694"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0"/>
            <a:ext cx="1028700" cy="1771441"/>
            <a:chOff x="0" y="0"/>
            <a:chExt cx="270933" cy="466552"/>
          </a:xfrm>
        </p:grpSpPr>
        <p:sp>
          <p:nvSpPr>
            <p:cNvPr id="13" name="Freeform 13"/>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14" name="TextBox 14"/>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8088569"/>
            <a:ext cx="1028700" cy="1169731"/>
            <a:chOff x="0" y="0"/>
            <a:chExt cx="270933" cy="308077"/>
          </a:xfrm>
        </p:grpSpPr>
        <p:sp>
          <p:nvSpPr>
            <p:cNvPr id="16" name="Freeform 16"/>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17" name="TextBox 17"/>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9258300"/>
            <a:ext cx="1028700" cy="1028700"/>
            <a:chOff x="0" y="0"/>
            <a:chExt cx="270933" cy="270933"/>
          </a:xfrm>
        </p:grpSpPr>
        <p:sp>
          <p:nvSpPr>
            <p:cNvPr id="19" name="Freeform 1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20" name="TextBox 20"/>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082498" y="4305300"/>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2" name="TextBox 22"/>
          <p:cNvSpPr txBox="1"/>
          <p:nvPr/>
        </p:nvSpPr>
        <p:spPr>
          <a:xfrm>
            <a:off x="1082498" y="3089449"/>
            <a:ext cx="93258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Tools &amp; Techniques</a:t>
            </a:r>
          </a:p>
        </p:txBody>
      </p:sp>
      <p:pic>
        <p:nvPicPr>
          <p:cNvPr id="1027" name="Picture 3" descr="This may contain: a man standing in front of a laptop computer next to another person on the screen">
            <a:extLst>
              <a:ext uri="{FF2B5EF4-FFF2-40B4-BE49-F238E27FC236}">
                <a16:creationId xmlns:a16="http://schemas.microsoft.com/office/drawing/2014/main" id="{EBF0B8F5-2E8C-53DB-F5F2-3A186BAD7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8336" y="2228661"/>
            <a:ext cx="5612685" cy="56126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198C-4BA6-4431-3351-B4F385309C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898E14-D27E-39E6-F7F8-0E1320771A43}"/>
              </a:ext>
            </a:extLst>
          </p:cNvPr>
          <p:cNvSpPr/>
          <p:nvPr/>
        </p:nvSpPr>
        <p:spPr>
          <a:xfrm flipH="1">
            <a:off x="66278" y="-136233"/>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C49F6294-DCB6-84B6-A40D-6AA9B525D1D9}"/>
              </a:ext>
            </a:extLst>
          </p:cNvPr>
          <p:cNvGrpSpPr/>
          <p:nvPr/>
        </p:nvGrpSpPr>
        <p:grpSpPr>
          <a:xfrm>
            <a:off x="15724023" y="-232155"/>
            <a:ext cx="4190588" cy="10503991"/>
            <a:chOff x="0" y="-57150"/>
            <a:chExt cx="1103694" cy="2766483"/>
          </a:xfrm>
        </p:grpSpPr>
        <p:sp>
          <p:nvSpPr>
            <p:cNvPr id="4" name="Freeform 4">
              <a:extLst>
                <a:ext uri="{FF2B5EF4-FFF2-40B4-BE49-F238E27FC236}">
                  <a16:creationId xmlns:a16="http://schemas.microsoft.com/office/drawing/2014/main" id="{308FBD2F-628B-4AA4-72BD-93AD219891F0}"/>
                </a:ext>
              </a:extLst>
            </p:cNvPr>
            <p:cNvSpPr/>
            <p:nvPr/>
          </p:nvSpPr>
          <p:spPr>
            <a:xfrm>
              <a:off x="243072" y="0"/>
              <a:ext cx="449670" cy="2709333"/>
            </a:xfrm>
            <a:custGeom>
              <a:avLst/>
              <a:gdLst/>
              <a:ahLst/>
              <a:cxnLst/>
              <a:rect l="l" t="t" r="r" b="b"/>
              <a:pathLst>
                <a:path w="1103694" h="2709333">
                  <a:moveTo>
                    <a:pt x="0" y="0"/>
                  </a:moveTo>
                  <a:lnTo>
                    <a:pt x="1103694" y="0"/>
                  </a:lnTo>
                  <a:lnTo>
                    <a:pt x="1103694" y="2709333"/>
                  </a:lnTo>
                  <a:lnTo>
                    <a:pt x="0" y="2709333"/>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73221F0D-D390-D085-AE25-907F2C77DE1D}"/>
                </a:ext>
              </a:extLst>
            </p:cNvPr>
            <p:cNvSpPr txBox="1"/>
            <p:nvPr/>
          </p:nvSpPr>
          <p:spPr>
            <a:xfrm>
              <a:off x="0" y="-57150"/>
              <a:ext cx="1103694"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9B536784-B2B7-A973-C928-2C989F5DBACA}"/>
              </a:ext>
            </a:extLst>
          </p:cNvPr>
          <p:cNvGrpSpPr/>
          <p:nvPr/>
        </p:nvGrpSpPr>
        <p:grpSpPr>
          <a:xfrm>
            <a:off x="0" y="0"/>
            <a:ext cx="1028700" cy="1771441"/>
            <a:chOff x="0" y="0"/>
            <a:chExt cx="270933" cy="466552"/>
          </a:xfrm>
        </p:grpSpPr>
        <p:sp>
          <p:nvSpPr>
            <p:cNvPr id="13" name="Freeform 13">
              <a:extLst>
                <a:ext uri="{FF2B5EF4-FFF2-40B4-BE49-F238E27FC236}">
                  <a16:creationId xmlns:a16="http://schemas.microsoft.com/office/drawing/2014/main" id="{FA143DEE-C303-36CE-96F5-F4A447FCA109}"/>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14" name="TextBox 14">
              <a:extLst>
                <a:ext uri="{FF2B5EF4-FFF2-40B4-BE49-F238E27FC236}">
                  <a16:creationId xmlns:a16="http://schemas.microsoft.com/office/drawing/2014/main" id="{652A64DE-5280-F3C9-85A0-3EE920B4F649}"/>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sp>
        <p:nvSpPr>
          <p:cNvPr id="21" name="AutoShape 21">
            <a:extLst>
              <a:ext uri="{FF2B5EF4-FFF2-40B4-BE49-F238E27FC236}">
                <a16:creationId xmlns:a16="http://schemas.microsoft.com/office/drawing/2014/main" id="{545C26C6-BF84-B71F-4BF6-74BBFCFC5D52}"/>
              </a:ext>
            </a:extLst>
          </p:cNvPr>
          <p:cNvSpPr/>
          <p:nvPr/>
        </p:nvSpPr>
        <p:spPr>
          <a:xfrm>
            <a:off x="1447800" y="1477177"/>
            <a:ext cx="903745" cy="0"/>
          </a:xfrm>
          <a:prstGeom prst="line">
            <a:avLst/>
          </a:prstGeom>
          <a:ln w="238125" cap="flat">
            <a:solidFill>
              <a:srgbClr val="1B9461"/>
            </a:solidFill>
            <a:prstDash val="solid"/>
            <a:headEnd type="none" w="sm" len="sm"/>
            <a:tailEnd type="none" w="sm" len="sm"/>
          </a:ln>
        </p:spPr>
        <p:txBody>
          <a:bodyPr/>
          <a:lstStyle/>
          <a:p>
            <a:endParaRPr lang="en-US" dirty="0"/>
          </a:p>
        </p:txBody>
      </p:sp>
      <p:sp>
        <p:nvSpPr>
          <p:cNvPr id="22" name="TextBox 22">
            <a:extLst>
              <a:ext uri="{FF2B5EF4-FFF2-40B4-BE49-F238E27FC236}">
                <a16:creationId xmlns:a16="http://schemas.microsoft.com/office/drawing/2014/main" id="{7C91C2D1-7DE7-645F-9C50-64D08FC43E2D}"/>
              </a:ext>
            </a:extLst>
          </p:cNvPr>
          <p:cNvSpPr txBox="1"/>
          <p:nvPr/>
        </p:nvSpPr>
        <p:spPr>
          <a:xfrm>
            <a:off x="1447800" y="418634"/>
            <a:ext cx="100116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Tools &amp; Techniques</a:t>
            </a:r>
          </a:p>
        </p:txBody>
      </p:sp>
      <p:grpSp>
        <p:nvGrpSpPr>
          <p:cNvPr id="43" name="Google Shape;1110;p36">
            <a:extLst>
              <a:ext uri="{FF2B5EF4-FFF2-40B4-BE49-F238E27FC236}">
                <a16:creationId xmlns:a16="http://schemas.microsoft.com/office/drawing/2014/main" id="{172EAFE9-FA43-B15D-CFDE-40B2E30AE61C}"/>
              </a:ext>
            </a:extLst>
          </p:cNvPr>
          <p:cNvGrpSpPr/>
          <p:nvPr/>
        </p:nvGrpSpPr>
        <p:grpSpPr>
          <a:xfrm>
            <a:off x="4405135" y="3600636"/>
            <a:ext cx="333888" cy="267105"/>
            <a:chOff x="7500054" y="2934735"/>
            <a:chExt cx="350576" cy="280454"/>
          </a:xfrm>
        </p:grpSpPr>
        <p:sp>
          <p:nvSpPr>
            <p:cNvPr id="44" name="Google Shape;1111;p36">
              <a:extLst>
                <a:ext uri="{FF2B5EF4-FFF2-40B4-BE49-F238E27FC236}">
                  <a16:creationId xmlns:a16="http://schemas.microsoft.com/office/drawing/2014/main" id="{CF149BF6-67FD-DB78-32B4-555F29FFA740}"/>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2;p36">
              <a:extLst>
                <a:ext uri="{FF2B5EF4-FFF2-40B4-BE49-F238E27FC236}">
                  <a16:creationId xmlns:a16="http://schemas.microsoft.com/office/drawing/2014/main" id="{424E6C11-D373-F09A-B90E-D3AA631656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13;p36">
              <a:extLst>
                <a:ext uri="{FF2B5EF4-FFF2-40B4-BE49-F238E27FC236}">
                  <a16:creationId xmlns:a16="http://schemas.microsoft.com/office/drawing/2014/main" id="{1D8693FC-180F-301B-A029-300AAA5B2022}"/>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4;p36">
              <a:extLst>
                <a:ext uri="{FF2B5EF4-FFF2-40B4-BE49-F238E27FC236}">
                  <a16:creationId xmlns:a16="http://schemas.microsoft.com/office/drawing/2014/main" id="{D43EE190-EA9D-D000-CD96-3CBF15408532}"/>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5;p36">
              <a:extLst>
                <a:ext uri="{FF2B5EF4-FFF2-40B4-BE49-F238E27FC236}">
                  <a16:creationId xmlns:a16="http://schemas.microsoft.com/office/drawing/2014/main" id="{CFA27AA4-8628-11E8-64FA-C17A0F3DC623}"/>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16;p36">
              <a:extLst>
                <a:ext uri="{FF2B5EF4-FFF2-40B4-BE49-F238E27FC236}">
                  <a16:creationId xmlns:a16="http://schemas.microsoft.com/office/drawing/2014/main" id="{D905C0F1-1000-E374-7DA3-6BCBF906B83B}"/>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17;p36">
              <a:extLst>
                <a:ext uri="{FF2B5EF4-FFF2-40B4-BE49-F238E27FC236}">
                  <a16:creationId xmlns:a16="http://schemas.microsoft.com/office/drawing/2014/main" id="{D0F54E68-A2BA-7888-67A2-6B23B3FB3068}"/>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18;p36">
              <a:extLst>
                <a:ext uri="{FF2B5EF4-FFF2-40B4-BE49-F238E27FC236}">
                  <a16:creationId xmlns:a16="http://schemas.microsoft.com/office/drawing/2014/main" id="{210CCB6B-E4F6-2019-2741-880BFD6BD051}"/>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119;p36">
            <a:extLst>
              <a:ext uri="{FF2B5EF4-FFF2-40B4-BE49-F238E27FC236}">
                <a16:creationId xmlns:a16="http://schemas.microsoft.com/office/drawing/2014/main" id="{4EC5EE0B-C55E-9747-7F2D-F02F22BAD5A4}"/>
              </a:ext>
            </a:extLst>
          </p:cNvPr>
          <p:cNvGrpSpPr/>
          <p:nvPr/>
        </p:nvGrpSpPr>
        <p:grpSpPr>
          <a:xfrm>
            <a:off x="5266542" y="2106630"/>
            <a:ext cx="306817" cy="307029"/>
            <a:chOff x="4206763" y="2450951"/>
            <a:chExt cx="322151" cy="322374"/>
          </a:xfrm>
        </p:grpSpPr>
        <p:sp>
          <p:nvSpPr>
            <p:cNvPr id="53" name="Google Shape;1120;p36">
              <a:extLst>
                <a:ext uri="{FF2B5EF4-FFF2-40B4-BE49-F238E27FC236}">
                  <a16:creationId xmlns:a16="http://schemas.microsoft.com/office/drawing/2014/main" id="{20D2904F-1014-BC97-7A83-7FC96FD10B92}"/>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1;p36">
              <a:extLst>
                <a:ext uri="{FF2B5EF4-FFF2-40B4-BE49-F238E27FC236}">
                  <a16:creationId xmlns:a16="http://schemas.microsoft.com/office/drawing/2014/main" id="{4BC63D73-352C-6282-2004-0912D6D28753}"/>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122;p36">
            <a:extLst>
              <a:ext uri="{FF2B5EF4-FFF2-40B4-BE49-F238E27FC236}">
                <a16:creationId xmlns:a16="http://schemas.microsoft.com/office/drawing/2014/main" id="{BC3C93B7-577D-AA45-2774-5AB985DBDD97}"/>
              </a:ext>
            </a:extLst>
          </p:cNvPr>
          <p:cNvGrpSpPr/>
          <p:nvPr/>
        </p:nvGrpSpPr>
        <p:grpSpPr>
          <a:xfrm>
            <a:off x="3564988" y="3077889"/>
            <a:ext cx="318367" cy="318731"/>
            <a:chOff x="3725461" y="2444712"/>
            <a:chExt cx="334279" cy="334661"/>
          </a:xfrm>
        </p:grpSpPr>
        <p:sp>
          <p:nvSpPr>
            <p:cNvPr id="56" name="Google Shape;1123;p36">
              <a:extLst>
                <a:ext uri="{FF2B5EF4-FFF2-40B4-BE49-F238E27FC236}">
                  <a16:creationId xmlns:a16="http://schemas.microsoft.com/office/drawing/2014/main" id="{C2BF3C3E-B55A-8580-E5A7-D9794E94200A}"/>
                </a:ext>
              </a:extLst>
            </p:cNvPr>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4;p36">
              <a:extLst>
                <a:ext uri="{FF2B5EF4-FFF2-40B4-BE49-F238E27FC236}">
                  <a16:creationId xmlns:a16="http://schemas.microsoft.com/office/drawing/2014/main" id="{2687D24D-25BF-EB81-0E57-26573AF09E76}"/>
                </a:ext>
              </a:extLst>
            </p:cNvPr>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5;p36">
              <a:extLst>
                <a:ext uri="{FF2B5EF4-FFF2-40B4-BE49-F238E27FC236}">
                  <a16:creationId xmlns:a16="http://schemas.microsoft.com/office/drawing/2014/main" id="{A6586D59-EBB9-21CB-633F-62CC62A29264}"/>
                </a:ext>
              </a:extLst>
            </p:cNvPr>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6;p36">
              <a:extLst>
                <a:ext uri="{FF2B5EF4-FFF2-40B4-BE49-F238E27FC236}">
                  <a16:creationId xmlns:a16="http://schemas.microsoft.com/office/drawing/2014/main" id="{2B6D0EF2-2B48-7A72-D18F-A6BC994AF5E0}"/>
                </a:ext>
              </a:extLst>
            </p:cNvPr>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7;p36">
              <a:extLst>
                <a:ext uri="{FF2B5EF4-FFF2-40B4-BE49-F238E27FC236}">
                  <a16:creationId xmlns:a16="http://schemas.microsoft.com/office/drawing/2014/main" id="{FC97AB28-736E-2BCD-E86D-8428D978E305}"/>
                </a:ext>
              </a:extLst>
            </p:cNvPr>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8;p36">
              <a:extLst>
                <a:ext uri="{FF2B5EF4-FFF2-40B4-BE49-F238E27FC236}">
                  <a16:creationId xmlns:a16="http://schemas.microsoft.com/office/drawing/2014/main" id="{D668C7CA-3D0C-63F6-CAB6-C4280A3BA9D0}"/>
                </a:ext>
              </a:extLst>
            </p:cNvPr>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9;p36">
              <a:extLst>
                <a:ext uri="{FF2B5EF4-FFF2-40B4-BE49-F238E27FC236}">
                  <a16:creationId xmlns:a16="http://schemas.microsoft.com/office/drawing/2014/main" id="{619E7D5B-F317-2AE7-9840-A834216E7411}"/>
                </a:ext>
              </a:extLst>
            </p:cNvPr>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130;p36">
            <a:extLst>
              <a:ext uri="{FF2B5EF4-FFF2-40B4-BE49-F238E27FC236}">
                <a16:creationId xmlns:a16="http://schemas.microsoft.com/office/drawing/2014/main" id="{42719AA8-6993-25F2-C54C-40FCF87C4E13}"/>
              </a:ext>
            </a:extLst>
          </p:cNvPr>
          <p:cNvGrpSpPr/>
          <p:nvPr/>
        </p:nvGrpSpPr>
        <p:grpSpPr>
          <a:xfrm>
            <a:off x="4390689" y="1601492"/>
            <a:ext cx="362778" cy="323430"/>
            <a:chOff x="855096" y="1504485"/>
            <a:chExt cx="380910" cy="339594"/>
          </a:xfrm>
        </p:grpSpPr>
        <p:sp>
          <p:nvSpPr>
            <p:cNvPr id="64" name="Google Shape;1131;p36">
              <a:extLst>
                <a:ext uri="{FF2B5EF4-FFF2-40B4-BE49-F238E27FC236}">
                  <a16:creationId xmlns:a16="http://schemas.microsoft.com/office/drawing/2014/main" id="{DE928F90-8E17-8094-69CC-D1D1FA5291E0}"/>
                </a:ext>
              </a:extLst>
            </p:cNvPr>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32;p36">
              <a:extLst>
                <a:ext uri="{FF2B5EF4-FFF2-40B4-BE49-F238E27FC236}">
                  <a16:creationId xmlns:a16="http://schemas.microsoft.com/office/drawing/2014/main" id="{EC54718B-C44B-11FF-D369-2BF328965BD0}"/>
                </a:ext>
              </a:extLst>
            </p:cNvPr>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33;p36">
              <a:extLst>
                <a:ext uri="{FF2B5EF4-FFF2-40B4-BE49-F238E27FC236}">
                  <a16:creationId xmlns:a16="http://schemas.microsoft.com/office/drawing/2014/main" id="{71529E8C-E081-9F1F-08B3-DC359D81BD27}"/>
                </a:ext>
              </a:extLst>
            </p:cNvPr>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34;p36">
              <a:extLst>
                <a:ext uri="{FF2B5EF4-FFF2-40B4-BE49-F238E27FC236}">
                  <a16:creationId xmlns:a16="http://schemas.microsoft.com/office/drawing/2014/main" id="{54DFC135-05F1-95AD-02DF-E3AE580F4C02}"/>
                </a:ext>
              </a:extLst>
            </p:cNvPr>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35;p36">
              <a:extLst>
                <a:ext uri="{FF2B5EF4-FFF2-40B4-BE49-F238E27FC236}">
                  <a16:creationId xmlns:a16="http://schemas.microsoft.com/office/drawing/2014/main" id="{22E54B38-F432-63F8-67C6-473F9F6AA071}"/>
                </a:ext>
              </a:extLst>
            </p:cNvPr>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36;p36">
            <a:extLst>
              <a:ext uri="{FF2B5EF4-FFF2-40B4-BE49-F238E27FC236}">
                <a16:creationId xmlns:a16="http://schemas.microsoft.com/office/drawing/2014/main" id="{BD74D378-482C-9018-5932-8F00B773387A}"/>
              </a:ext>
            </a:extLst>
          </p:cNvPr>
          <p:cNvGrpSpPr/>
          <p:nvPr/>
        </p:nvGrpSpPr>
        <p:grpSpPr>
          <a:xfrm>
            <a:off x="3564581" y="2109362"/>
            <a:ext cx="344741" cy="299966"/>
            <a:chOff x="3716358" y="1544655"/>
            <a:chExt cx="361971" cy="314958"/>
          </a:xfrm>
        </p:grpSpPr>
        <p:sp>
          <p:nvSpPr>
            <p:cNvPr id="70" name="Google Shape;1137;p36">
              <a:extLst>
                <a:ext uri="{FF2B5EF4-FFF2-40B4-BE49-F238E27FC236}">
                  <a16:creationId xmlns:a16="http://schemas.microsoft.com/office/drawing/2014/main" id="{1CC7256C-4B36-1729-EEC4-9D52357B8150}"/>
                </a:ext>
              </a:extLst>
            </p:cNvPr>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38;p36">
              <a:extLst>
                <a:ext uri="{FF2B5EF4-FFF2-40B4-BE49-F238E27FC236}">
                  <a16:creationId xmlns:a16="http://schemas.microsoft.com/office/drawing/2014/main" id="{B30BDA24-596C-2A69-56BA-0268AF3A3136}"/>
                </a:ext>
              </a:extLst>
            </p:cNvPr>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9;p36">
              <a:extLst>
                <a:ext uri="{FF2B5EF4-FFF2-40B4-BE49-F238E27FC236}">
                  <a16:creationId xmlns:a16="http://schemas.microsoft.com/office/drawing/2014/main" id="{77383C5A-3845-10B4-6E07-FB81C475EF4C}"/>
                </a:ext>
              </a:extLst>
            </p:cNvPr>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40;p36">
              <a:extLst>
                <a:ext uri="{FF2B5EF4-FFF2-40B4-BE49-F238E27FC236}">
                  <a16:creationId xmlns:a16="http://schemas.microsoft.com/office/drawing/2014/main" id="{244EBC95-B00D-2C6B-8160-D587626BD8EC}"/>
                </a:ext>
              </a:extLst>
            </p:cNvPr>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41;p36">
              <a:extLst>
                <a:ext uri="{FF2B5EF4-FFF2-40B4-BE49-F238E27FC236}">
                  <a16:creationId xmlns:a16="http://schemas.microsoft.com/office/drawing/2014/main" id="{DD17B774-E83D-399D-F4A6-277B78CCBE2A}"/>
                </a:ext>
              </a:extLst>
            </p:cNvPr>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1142;p36">
              <a:extLst>
                <a:ext uri="{FF2B5EF4-FFF2-40B4-BE49-F238E27FC236}">
                  <a16:creationId xmlns:a16="http://schemas.microsoft.com/office/drawing/2014/main" id="{6F0FB2EC-9ECC-CCED-3749-13098B91822E}"/>
                </a:ext>
              </a:extLst>
            </p:cNvPr>
            <p:cNvGrpSpPr/>
            <p:nvPr/>
          </p:nvGrpSpPr>
          <p:grpSpPr>
            <a:xfrm>
              <a:off x="3716358" y="1544655"/>
              <a:ext cx="361971" cy="314958"/>
              <a:chOff x="3716358" y="1544655"/>
              <a:chExt cx="361971" cy="314958"/>
            </a:xfrm>
          </p:grpSpPr>
          <p:sp>
            <p:nvSpPr>
              <p:cNvPr id="76" name="Google Shape;1143;p36">
                <a:extLst>
                  <a:ext uri="{FF2B5EF4-FFF2-40B4-BE49-F238E27FC236}">
                    <a16:creationId xmlns:a16="http://schemas.microsoft.com/office/drawing/2014/main" id="{7B6546F6-2BA4-CBBF-D76C-ADD35BFAE5E3}"/>
                  </a:ext>
                </a:extLst>
              </p:cNvPr>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44;p36">
                <a:extLst>
                  <a:ext uri="{FF2B5EF4-FFF2-40B4-BE49-F238E27FC236}">
                    <a16:creationId xmlns:a16="http://schemas.microsoft.com/office/drawing/2014/main" id="{D624E229-A70A-7EE5-4AC2-54364556716D}"/>
                  </a:ext>
                </a:extLst>
              </p:cNvPr>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45;p36">
                <a:extLst>
                  <a:ext uri="{FF2B5EF4-FFF2-40B4-BE49-F238E27FC236}">
                    <a16:creationId xmlns:a16="http://schemas.microsoft.com/office/drawing/2014/main" id="{1C4C728D-9FAE-D2D9-0065-E8279F916103}"/>
                  </a:ext>
                </a:extLst>
              </p:cNvPr>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46;p36">
                <a:extLst>
                  <a:ext uri="{FF2B5EF4-FFF2-40B4-BE49-F238E27FC236}">
                    <a16:creationId xmlns:a16="http://schemas.microsoft.com/office/drawing/2014/main" id="{ADDC1E87-A8E2-D7BC-F3C1-1996AB9D96A1}"/>
                  </a:ext>
                </a:extLst>
              </p:cNvPr>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47;p36">
                <a:extLst>
                  <a:ext uri="{FF2B5EF4-FFF2-40B4-BE49-F238E27FC236}">
                    <a16:creationId xmlns:a16="http://schemas.microsoft.com/office/drawing/2014/main" id="{A659F0A2-2A9A-A0BA-A891-88DDBB7638C7}"/>
                  </a:ext>
                </a:extLst>
              </p:cNvPr>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roup 94">
            <a:extLst>
              <a:ext uri="{FF2B5EF4-FFF2-40B4-BE49-F238E27FC236}">
                <a16:creationId xmlns:a16="http://schemas.microsoft.com/office/drawing/2014/main" id="{4D60ABE2-07EF-07F4-D5C3-4B18D805DA71}"/>
              </a:ext>
            </a:extLst>
          </p:cNvPr>
          <p:cNvGrpSpPr/>
          <p:nvPr/>
        </p:nvGrpSpPr>
        <p:grpSpPr>
          <a:xfrm>
            <a:off x="3752874" y="2011380"/>
            <a:ext cx="7752486" cy="7153120"/>
            <a:chOff x="3708583" y="1969363"/>
            <a:chExt cx="7752486" cy="7153120"/>
          </a:xfrm>
        </p:grpSpPr>
        <p:sp>
          <p:nvSpPr>
            <p:cNvPr id="96" name="Freeform: Shape 95">
              <a:extLst>
                <a:ext uri="{FF2B5EF4-FFF2-40B4-BE49-F238E27FC236}">
                  <a16:creationId xmlns:a16="http://schemas.microsoft.com/office/drawing/2014/main" id="{8A553593-C813-AD14-A675-543F811EC226}"/>
                </a:ext>
              </a:extLst>
            </p:cNvPr>
            <p:cNvSpPr/>
            <p:nvPr/>
          </p:nvSpPr>
          <p:spPr>
            <a:xfrm>
              <a:off x="5918042" y="4591455"/>
              <a:ext cx="3332793" cy="2883001"/>
            </a:xfrm>
            <a:custGeom>
              <a:avLst/>
              <a:gdLst>
                <a:gd name="connsiteX0" fmla="*/ 0 w 3332793"/>
                <a:gd name="connsiteY0" fmla="*/ 1441501 h 2883001"/>
                <a:gd name="connsiteX1" fmla="*/ 823673 w 3332793"/>
                <a:gd name="connsiteY1" fmla="*/ 1 h 2883001"/>
                <a:gd name="connsiteX2" fmla="*/ 2509120 w 3332793"/>
                <a:gd name="connsiteY2" fmla="*/ 1 h 2883001"/>
                <a:gd name="connsiteX3" fmla="*/ 3332793 w 3332793"/>
                <a:gd name="connsiteY3" fmla="*/ 1441501 h 2883001"/>
                <a:gd name="connsiteX4" fmla="*/ 2509120 w 3332793"/>
                <a:gd name="connsiteY4" fmla="*/ 2883000 h 2883001"/>
                <a:gd name="connsiteX5" fmla="*/ 823673 w 3332793"/>
                <a:gd name="connsiteY5" fmla="*/ 2883000 h 2883001"/>
                <a:gd name="connsiteX6" fmla="*/ 0 w 3332793"/>
                <a:gd name="connsiteY6" fmla="*/ 1441501 h 288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2793" h="2883001">
                  <a:moveTo>
                    <a:pt x="0" y="1441501"/>
                  </a:moveTo>
                  <a:lnTo>
                    <a:pt x="823673" y="1"/>
                  </a:lnTo>
                  <a:lnTo>
                    <a:pt x="2509120" y="1"/>
                  </a:lnTo>
                  <a:lnTo>
                    <a:pt x="3332793" y="1441501"/>
                  </a:lnTo>
                  <a:lnTo>
                    <a:pt x="2509120" y="2883000"/>
                  </a:lnTo>
                  <a:lnTo>
                    <a:pt x="823673" y="2883000"/>
                  </a:lnTo>
                  <a:lnTo>
                    <a:pt x="0" y="1441501"/>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634841" tIns="560304" rIns="634841" bIns="560304"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sp>
          <p:nvSpPr>
            <p:cNvPr id="97" name="Hexagon 96">
              <a:extLst>
                <a:ext uri="{FF2B5EF4-FFF2-40B4-BE49-F238E27FC236}">
                  <a16:creationId xmlns:a16="http://schemas.microsoft.com/office/drawing/2014/main" id="{AF01AFC7-A94C-5602-6B18-32C2BC4DCA96}"/>
                </a:ext>
              </a:extLst>
            </p:cNvPr>
            <p:cNvSpPr/>
            <p:nvPr/>
          </p:nvSpPr>
          <p:spPr>
            <a:xfrm>
              <a:off x="8005011" y="3212134"/>
              <a:ext cx="1257453" cy="1083462"/>
            </a:xfrm>
            <a:prstGeom prst="hexagon">
              <a:avLst>
                <a:gd name="adj" fmla="val 28900"/>
                <a:gd name="vf" fmla="val 11547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8" name="Freeform: Shape 97">
              <a:extLst>
                <a:ext uri="{FF2B5EF4-FFF2-40B4-BE49-F238E27FC236}">
                  <a16:creationId xmlns:a16="http://schemas.microsoft.com/office/drawing/2014/main" id="{3D38D59C-AA35-5141-A81A-0E1A070D3B95}"/>
                </a:ext>
              </a:extLst>
            </p:cNvPr>
            <p:cNvSpPr/>
            <p:nvPr/>
          </p:nvSpPr>
          <p:spPr>
            <a:xfrm>
              <a:off x="6225040" y="1969363"/>
              <a:ext cx="2731200" cy="2362809"/>
            </a:xfrm>
            <a:custGeom>
              <a:avLst/>
              <a:gdLst>
                <a:gd name="connsiteX0" fmla="*/ 0 w 2731200"/>
                <a:gd name="connsiteY0" fmla="*/ 1181405 h 2362809"/>
                <a:gd name="connsiteX1" fmla="*/ 675055 w 2731200"/>
                <a:gd name="connsiteY1" fmla="*/ 1 h 2362809"/>
                <a:gd name="connsiteX2" fmla="*/ 2056145 w 2731200"/>
                <a:gd name="connsiteY2" fmla="*/ 1 h 2362809"/>
                <a:gd name="connsiteX3" fmla="*/ 2731200 w 2731200"/>
                <a:gd name="connsiteY3" fmla="*/ 1181405 h 2362809"/>
                <a:gd name="connsiteX4" fmla="*/ 2056145 w 2731200"/>
                <a:gd name="connsiteY4" fmla="*/ 2362808 h 2362809"/>
                <a:gd name="connsiteX5" fmla="*/ 675055 w 2731200"/>
                <a:gd name="connsiteY5" fmla="*/ 2362808 h 2362809"/>
                <a:gd name="connsiteX6" fmla="*/ 0 w 2731200"/>
                <a:gd name="connsiteY6" fmla="*/ 1181405 h 236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200" h="2362809">
                  <a:moveTo>
                    <a:pt x="0" y="1181405"/>
                  </a:moveTo>
                  <a:lnTo>
                    <a:pt x="675055" y="1"/>
                  </a:lnTo>
                  <a:lnTo>
                    <a:pt x="2056145" y="1"/>
                  </a:lnTo>
                  <a:lnTo>
                    <a:pt x="2731200" y="1181405"/>
                  </a:lnTo>
                  <a:lnTo>
                    <a:pt x="2056145" y="2362808"/>
                  </a:lnTo>
                  <a:lnTo>
                    <a:pt x="675055" y="2362808"/>
                  </a:lnTo>
                  <a:lnTo>
                    <a:pt x="0" y="1181405"/>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526278" tIns="465228" rIns="526278" bIns="465228" numCol="1" spcCol="1270" anchor="ctr" anchorCtr="0">
              <a:noAutofit/>
            </a:bodyPr>
            <a:lstStyle/>
            <a:p>
              <a:pPr marL="0" lvl="0" indent="0" algn="ctr" defTabSz="2578100">
                <a:lnSpc>
                  <a:spcPct val="90000"/>
                </a:lnSpc>
                <a:spcBef>
                  <a:spcPct val="0"/>
                </a:spcBef>
                <a:spcAft>
                  <a:spcPct val="35000"/>
                </a:spcAft>
                <a:buNone/>
              </a:pPr>
              <a:endParaRPr lang="en-US" sz="5800" kern="1200" dirty="0"/>
            </a:p>
          </p:txBody>
        </p:sp>
        <p:sp>
          <p:nvSpPr>
            <p:cNvPr id="99" name="Hexagon 98">
              <a:extLst>
                <a:ext uri="{FF2B5EF4-FFF2-40B4-BE49-F238E27FC236}">
                  <a16:creationId xmlns:a16="http://schemas.microsoft.com/office/drawing/2014/main" id="{D2C258BD-9CE8-E487-B280-3FC4677573E9}"/>
                </a:ext>
              </a:extLst>
            </p:cNvPr>
            <p:cNvSpPr/>
            <p:nvPr/>
          </p:nvSpPr>
          <p:spPr>
            <a:xfrm>
              <a:off x="9472557" y="5237631"/>
              <a:ext cx="1257453" cy="1083462"/>
            </a:xfrm>
            <a:prstGeom prst="hexagon">
              <a:avLst>
                <a:gd name="adj" fmla="val 28900"/>
                <a:gd name="vf" fmla="val 11547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0" name="Freeform: Shape 99">
              <a:extLst>
                <a:ext uri="{FF2B5EF4-FFF2-40B4-BE49-F238E27FC236}">
                  <a16:creationId xmlns:a16="http://schemas.microsoft.com/office/drawing/2014/main" id="{7BA66CC0-893B-C2F5-82EF-DED155B1CE88}"/>
                </a:ext>
              </a:extLst>
            </p:cNvPr>
            <p:cNvSpPr/>
            <p:nvPr/>
          </p:nvSpPr>
          <p:spPr>
            <a:xfrm>
              <a:off x="8729869" y="3422649"/>
              <a:ext cx="2731200" cy="2362809"/>
            </a:xfrm>
            <a:custGeom>
              <a:avLst/>
              <a:gdLst>
                <a:gd name="connsiteX0" fmla="*/ 0 w 2731200"/>
                <a:gd name="connsiteY0" fmla="*/ 1181405 h 2362809"/>
                <a:gd name="connsiteX1" fmla="*/ 675055 w 2731200"/>
                <a:gd name="connsiteY1" fmla="*/ 1 h 2362809"/>
                <a:gd name="connsiteX2" fmla="*/ 2056145 w 2731200"/>
                <a:gd name="connsiteY2" fmla="*/ 1 h 2362809"/>
                <a:gd name="connsiteX3" fmla="*/ 2731200 w 2731200"/>
                <a:gd name="connsiteY3" fmla="*/ 1181405 h 2362809"/>
                <a:gd name="connsiteX4" fmla="*/ 2056145 w 2731200"/>
                <a:gd name="connsiteY4" fmla="*/ 2362808 h 2362809"/>
                <a:gd name="connsiteX5" fmla="*/ 675055 w 2731200"/>
                <a:gd name="connsiteY5" fmla="*/ 2362808 h 2362809"/>
                <a:gd name="connsiteX6" fmla="*/ 0 w 2731200"/>
                <a:gd name="connsiteY6" fmla="*/ 1181405 h 236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200" h="2362809">
                  <a:moveTo>
                    <a:pt x="0" y="1181405"/>
                  </a:moveTo>
                  <a:lnTo>
                    <a:pt x="675055" y="1"/>
                  </a:lnTo>
                  <a:lnTo>
                    <a:pt x="2056145" y="1"/>
                  </a:lnTo>
                  <a:lnTo>
                    <a:pt x="2731200" y="1181405"/>
                  </a:lnTo>
                  <a:lnTo>
                    <a:pt x="2056145" y="2362808"/>
                  </a:lnTo>
                  <a:lnTo>
                    <a:pt x="675055" y="2362808"/>
                  </a:lnTo>
                  <a:lnTo>
                    <a:pt x="0" y="1181405"/>
                  </a:lnTo>
                  <a:close/>
                </a:path>
              </a:pathLst>
            </a:custGeom>
          </p:spPr>
          <p:style>
            <a:lnRef idx="3">
              <a:schemeClr val="lt1">
                <a:hueOff val="0"/>
                <a:satOff val="0"/>
                <a:lumOff val="0"/>
                <a:alphaOff val="0"/>
              </a:schemeClr>
            </a:lnRef>
            <a:fillRef idx="1">
              <a:schemeClr val="accent3">
                <a:hueOff val="2250053"/>
                <a:satOff val="-3376"/>
                <a:lumOff val="-549"/>
                <a:alphaOff val="0"/>
              </a:schemeClr>
            </a:fillRef>
            <a:effectRef idx="1">
              <a:schemeClr val="accent3">
                <a:hueOff val="2250053"/>
                <a:satOff val="-3376"/>
                <a:lumOff val="-549"/>
                <a:alphaOff val="0"/>
              </a:schemeClr>
            </a:effectRef>
            <a:fontRef idx="minor">
              <a:schemeClr val="lt1"/>
            </a:fontRef>
          </p:style>
          <p:txBody>
            <a:bodyPr spcFirstLastPara="0" vert="horz" wrap="square" lIns="526278" tIns="465228" rIns="526278" bIns="465228" numCol="1" spcCol="1270" anchor="ctr" anchorCtr="0">
              <a:noAutofit/>
            </a:bodyPr>
            <a:lstStyle/>
            <a:p>
              <a:pPr marL="0" lvl="0" indent="0" algn="ctr" defTabSz="2578100">
                <a:lnSpc>
                  <a:spcPct val="90000"/>
                </a:lnSpc>
                <a:spcBef>
                  <a:spcPct val="0"/>
                </a:spcBef>
                <a:spcAft>
                  <a:spcPct val="35000"/>
                </a:spcAft>
                <a:buNone/>
              </a:pPr>
              <a:endParaRPr lang="en-US" sz="5800" kern="1200"/>
            </a:p>
          </p:txBody>
        </p:sp>
        <p:sp>
          <p:nvSpPr>
            <p:cNvPr id="101" name="Hexagon 100">
              <a:extLst>
                <a:ext uri="{FF2B5EF4-FFF2-40B4-BE49-F238E27FC236}">
                  <a16:creationId xmlns:a16="http://schemas.microsoft.com/office/drawing/2014/main" id="{6A588EA4-0DA6-CBF8-7075-3EE8E2B71330}"/>
                </a:ext>
              </a:extLst>
            </p:cNvPr>
            <p:cNvSpPr/>
            <p:nvPr/>
          </p:nvSpPr>
          <p:spPr>
            <a:xfrm>
              <a:off x="8453105" y="7524038"/>
              <a:ext cx="1257453" cy="1083462"/>
            </a:xfrm>
            <a:prstGeom prst="hexagon">
              <a:avLst>
                <a:gd name="adj" fmla="val 28900"/>
                <a:gd name="vf" fmla="val 11547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3" name="Hexagon 102">
              <a:extLst>
                <a:ext uri="{FF2B5EF4-FFF2-40B4-BE49-F238E27FC236}">
                  <a16:creationId xmlns:a16="http://schemas.microsoft.com/office/drawing/2014/main" id="{520374E6-EB39-5A4F-BBD9-467D1337454A}"/>
                </a:ext>
              </a:extLst>
            </p:cNvPr>
            <p:cNvSpPr/>
            <p:nvPr/>
          </p:nvSpPr>
          <p:spPr>
            <a:xfrm>
              <a:off x="5924244" y="7761375"/>
              <a:ext cx="1257453" cy="1083462"/>
            </a:xfrm>
            <a:prstGeom prst="hexagon">
              <a:avLst>
                <a:gd name="adj" fmla="val 28900"/>
                <a:gd name="vf" fmla="val 11547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4" name="Freeform: Shape 103">
              <a:extLst>
                <a:ext uri="{FF2B5EF4-FFF2-40B4-BE49-F238E27FC236}">
                  <a16:creationId xmlns:a16="http://schemas.microsoft.com/office/drawing/2014/main" id="{6944F036-2401-600C-DCEF-CC9C97192459}"/>
                </a:ext>
              </a:extLst>
            </p:cNvPr>
            <p:cNvSpPr/>
            <p:nvPr/>
          </p:nvSpPr>
          <p:spPr>
            <a:xfrm>
              <a:off x="8602591" y="6759674"/>
              <a:ext cx="2731200" cy="2362809"/>
            </a:xfrm>
            <a:custGeom>
              <a:avLst/>
              <a:gdLst>
                <a:gd name="connsiteX0" fmla="*/ 0 w 2731200"/>
                <a:gd name="connsiteY0" fmla="*/ 1181405 h 2362809"/>
                <a:gd name="connsiteX1" fmla="*/ 675055 w 2731200"/>
                <a:gd name="connsiteY1" fmla="*/ 1 h 2362809"/>
                <a:gd name="connsiteX2" fmla="*/ 2056145 w 2731200"/>
                <a:gd name="connsiteY2" fmla="*/ 1 h 2362809"/>
                <a:gd name="connsiteX3" fmla="*/ 2731200 w 2731200"/>
                <a:gd name="connsiteY3" fmla="*/ 1181405 h 2362809"/>
                <a:gd name="connsiteX4" fmla="*/ 2056145 w 2731200"/>
                <a:gd name="connsiteY4" fmla="*/ 2362808 h 2362809"/>
                <a:gd name="connsiteX5" fmla="*/ 675055 w 2731200"/>
                <a:gd name="connsiteY5" fmla="*/ 2362808 h 2362809"/>
                <a:gd name="connsiteX6" fmla="*/ 0 w 2731200"/>
                <a:gd name="connsiteY6" fmla="*/ 1181405 h 236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200" h="2362809">
                  <a:moveTo>
                    <a:pt x="0" y="1181405"/>
                  </a:moveTo>
                  <a:lnTo>
                    <a:pt x="675055" y="1"/>
                  </a:lnTo>
                  <a:lnTo>
                    <a:pt x="2056145" y="1"/>
                  </a:lnTo>
                  <a:lnTo>
                    <a:pt x="2731200" y="1181405"/>
                  </a:lnTo>
                  <a:lnTo>
                    <a:pt x="2056145" y="2362808"/>
                  </a:lnTo>
                  <a:lnTo>
                    <a:pt x="675055" y="2362808"/>
                  </a:lnTo>
                  <a:lnTo>
                    <a:pt x="0" y="1181405"/>
                  </a:lnTo>
                  <a:close/>
                </a:path>
              </a:pathLst>
            </a:custGeom>
          </p:spPr>
          <p:style>
            <a:lnRef idx="3">
              <a:schemeClr val="lt1">
                <a:hueOff val="0"/>
                <a:satOff val="0"/>
                <a:lumOff val="0"/>
                <a:alphaOff val="0"/>
              </a:schemeClr>
            </a:lnRef>
            <a:fillRef idx="1">
              <a:schemeClr val="accent3">
                <a:hueOff val="6750158"/>
                <a:satOff val="-10128"/>
                <a:lumOff val="-1647"/>
                <a:alphaOff val="0"/>
              </a:schemeClr>
            </a:fillRef>
            <a:effectRef idx="1">
              <a:schemeClr val="accent3">
                <a:hueOff val="6750158"/>
                <a:satOff val="-10128"/>
                <a:lumOff val="-1647"/>
                <a:alphaOff val="0"/>
              </a:schemeClr>
            </a:effectRef>
            <a:fontRef idx="minor">
              <a:schemeClr val="lt1"/>
            </a:fontRef>
          </p:style>
          <p:txBody>
            <a:bodyPr spcFirstLastPara="0" vert="horz" wrap="square" lIns="526278" tIns="465228" rIns="526278" bIns="465228" numCol="1" spcCol="1270" anchor="ctr" anchorCtr="0">
              <a:noAutofit/>
            </a:bodyPr>
            <a:lstStyle/>
            <a:p>
              <a:pPr marL="0" lvl="0" indent="0" algn="ctr" defTabSz="2578100">
                <a:lnSpc>
                  <a:spcPct val="90000"/>
                </a:lnSpc>
                <a:spcBef>
                  <a:spcPct val="0"/>
                </a:spcBef>
                <a:spcAft>
                  <a:spcPct val="35000"/>
                </a:spcAft>
                <a:buNone/>
              </a:pPr>
              <a:endParaRPr lang="en-US" sz="5800" kern="1200"/>
            </a:p>
          </p:txBody>
        </p:sp>
        <p:sp>
          <p:nvSpPr>
            <p:cNvPr id="105" name="Hexagon 104">
              <a:extLst>
                <a:ext uri="{FF2B5EF4-FFF2-40B4-BE49-F238E27FC236}">
                  <a16:creationId xmlns:a16="http://schemas.microsoft.com/office/drawing/2014/main" id="{EE0DFA9A-3F91-260B-8769-51332C7B7E3F}"/>
                </a:ext>
              </a:extLst>
            </p:cNvPr>
            <p:cNvSpPr/>
            <p:nvPr/>
          </p:nvSpPr>
          <p:spPr>
            <a:xfrm>
              <a:off x="4432666" y="5736691"/>
              <a:ext cx="1257453" cy="1083462"/>
            </a:xfrm>
            <a:prstGeom prst="hexagon">
              <a:avLst>
                <a:gd name="adj" fmla="val 28900"/>
                <a:gd name="vf" fmla="val 11547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6" name="Freeform: Shape 105">
              <a:extLst>
                <a:ext uri="{FF2B5EF4-FFF2-40B4-BE49-F238E27FC236}">
                  <a16:creationId xmlns:a16="http://schemas.microsoft.com/office/drawing/2014/main" id="{1650098E-1BEE-1C88-8913-939765CDF5AF}"/>
                </a:ext>
              </a:extLst>
            </p:cNvPr>
            <p:cNvSpPr/>
            <p:nvPr/>
          </p:nvSpPr>
          <p:spPr>
            <a:xfrm>
              <a:off x="3841288" y="6745129"/>
              <a:ext cx="2731200" cy="2362809"/>
            </a:xfrm>
            <a:custGeom>
              <a:avLst/>
              <a:gdLst>
                <a:gd name="connsiteX0" fmla="*/ 0 w 2731200"/>
                <a:gd name="connsiteY0" fmla="*/ 1181405 h 2362809"/>
                <a:gd name="connsiteX1" fmla="*/ 675055 w 2731200"/>
                <a:gd name="connsiteY1" fmla="*/ 1 h 2362809"/>
                <a:gd name="connsiteX2" fmla="*/ 2056145 w 2731200"/>
                <a:gd name="connsiteY2" fmla="*/ 1 h 2362809"/>
                <a:gd name="connsiteX3" fmla="*/ 2731200 w 2731200"/>
                <a:gd name="connsiteY3" fmla="*/ 1181405 h 2362809"/>
                <a:gd name="connsiteX4" fmla="*/ 2056145 w 2731200"/>
                <a:gd name="connsiteY4" fmla="*/ 2362808 h 2362809"/>
                <a:gd name="connsiteX5" fmla="*/ 675055 w 2731200"/>
                <a:gd name="connsiteY5" fmla="*/ 2362808 h 2362809"/>
                <a:gd name="connsiteX6" fmla="*/ 0 w 2731200"/>
                <a:gd name="connsiteY6" fmla="*/ 1181405 h 236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200" h="2362809">
                  <a:moveTo>
                    <a:pt x="0" y="1181405"/>
                  </a:moveTo>
                  <a:lnTo>
                    <a:pt x="675055" y="1"/>
                  </a:lnTo>
                  <a:lnTo>
                    <a:pt x="2056145" y="1"/>
                  </a:lnTo>
                  <a:lnTo>
                    <a:pt x="2731200" y="1181405"/>
                  </a:lnTo>
                  <a:lnTo>
                    <a:pt x="2056145" y="2362808"/>
                  </a:lnTo>
                  <a:lnTo>
                    <a:pt x="675055" y="2362808"/>
                  </a:lnTo>
                  <a:lnTo>
                    <a:pt x="0" y="1181405"/>
                  </a:lnTo>
                  <a:close/>
                </a:path>
              </a:pathLst>
            </a:custGeom>
          </p:spPr>
          <p:style>
            <a:lnRef idx="3">
              <a:schemeClr val="lt1">
                <a:hueOff val="0"/>
                <a:satOff val="0"/>
                <a:lumOff val="0"/>
                <a:alphaOff val="0"/>
              </a:schemeClr>
            </a:lnRef>
            <a:fillRef idx="1">
              <a:schemeClr val="accent3">
                <a:hueOff val="9000211"/>
                <a:satOff val="-13504"/>
                <a:lumOff val="-2196"/>
                <a:alphaOff val="0"/>
              </a:schemeClr>
            </a:fillRef>
            <a:effectRef idx="1">
              <a:schemeClr val="accent3">
                <a:hueOff val="9000211"/>
                <a:satOff val="-13504"/>
                <a:lumOff val="-2196"/>
                <a:alphaOff val="0"/>
              </a:schemeClr>
            </a:effectRef>
            <a:fontRef idx="minor">
              <a:schemeClr val="lt1"/>
            </a:fontRef>
          </p:style>
          <p:txBody>
            <a:bodyPr spcFirstLastPara="0" vert="horz" wrap="square" lIns="526278" tIns="465228" rIns="526278" bIns="465228" numCol="1" spcCol="1270" anchor="ctr" anchorCtr="0">
              <a:noAutofit/>
            </a:bodyPr>
            <a:lstStyle/>
            <a:p>
              <a:pPr marL="0" lvl="0" indent="0" algn="ctr" defTabSz="2578100">
                <a:lnSpc>
                  <a:spcPct val="90000"/>
                </a:lnSpc>
                <a:spcBef>
                  <a:spcPct val="0"/>
                </a:spcBef>
                <a:spcAft>
                  <a:spcPct val="35000"/>
                </a:spcAft>
                <a:buNone/>
              </a:pPr>
              <a:endParaRPr lang="en-US" sz="5800" kern="1200" dirty="0"/>
            </a:p>
          </p:txBody>
        </p:sp>
        <p:sp>
          <p:nvSpPr>
            <p:cNvPr id="107" name="Freeform: Shape 106">
              <a:extLst>
                <a:ext uri="{FF2B5EF4-FFF2-40B4-BE49-F238E27FC236}">
                  <a16:creationId xmlns:a16="http://schemas.microsoft.com/office/drawing/2014/main" id="{F9FE3676-88BF-F428-2C38-83899273A355}"/>
                </a:ext>
              </a:extLst>
            </p:cNvPr>
            <p:cNvSpPr/>
            <p:nvPr/>
          </p:nvSpPr>
          <p:spPr>
            <a:xfrm>
              <a:off x="3708583" y="3419398"/>
              <a:ext cx="2731200" cy="2362809"/>
            </a:xfrm>
            <a:custGeom>
              <a:avLst/>
              <a:gdLst>
                <a:gd name="connsiteX0" fmla="*/ 0 w 2731200"/>
                <a:gd name="connsiteY0" fmla="*/ 1181405 h 2362809"/>
                <a:gd name="connsiteX1" fmla="*/ 675055 w 2731200"/>
                <a:gd name="connsiteY1" fmla="*/ 1 h 2362809"/>
                <a:gd name="connsiteX2" fmla="*/ 2056145 w 2731200"/>
                <a:gd name="connsiteY2" fmla="*/ 1 h 2362809"/>
                <a:gd name="connsiteX3" fmla="*/ 2731200 w 2731200"/>
                <a:gd name="connsiteY3" fmla="*/ 1181405 h 2362809"/>
                <a:gd name="connsiteX4" fmla="*/ 2056145 w 2731200"/>
                <a:gd name="connsiteY4" fmla="*/ 2362808 h 2362809"/>
                <a:gd name="connsiteX5" fmla="*/ 675055 w 2731200"/>
                <a:gd name="connsiteY5" fmla="*/ 2362808 h 2362809"/>
                <a:gd name="connsiteX6" fmla="*/ 0 w 2731200"/>
                <a:gd name="connsiteY6" fmla="*/ 1181405 h 236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200" h="2362809">
                  <a:moveTo>
                    <a:pt x="0" y="1181405"/>
                  </a:moveTo>
                  <a:lnTo>
                    <a:pt x="675055" y="1"/>
                  </a:lnTo>
                  <a:lnTo>
                    <a:pt x="2056145" y="1"/>
                  </a:lnTo>
                  <a:lnTo>
                    <a:pt x="2731200" y="1181405"/>
                  </a:lnTo>
                  <a:lnTo>
                    <a:pt x="2056145" y="2362808"/>
                  </a:lnTo>
                  <a:lnTo>
                    <a:pt x="675055" y="2362808"/>
                  </a:lnTo>
                  <a:lnTo>
                    <a:pt x="0" y="1181405"/>
                  </a:lnTo>
                  <a:close/>
                </a:path>
              </a:pathLst>
            </a:custGeom>
          </p:spPr>
          <p:style>
            <a:lnRef idx="3">
              <a:schemeClr val="lt1">
                <a:hueOff val="0"/>
                <a:satOff val="0"/>
                <a:lumOff val="0"/>
                <a:alphaOff val="0"/>
              </a:schemeClr>
            </a:lnRef>
            <a:fillRef idx="1">
              <a:schemeClr val="accent3">
                <a:hueOff val="11250264"/>
                <a:satOff val="-16880"/>
                <a:lumOff val="-2745"/>
                <a:alphaOff val="0"/>
              </a:schemeClr>
            </a:fillRef>
            <a:effectRef idx="1">
              <a:schemeClr val="accent3">
                <a:hueOff val="11250264"/>
                <a:satOff val="-16880"/>
                <a:lumOff val="-2745"/>
                <a:alphaOff val="0"/>
              </a:schemeClr>
            </a:effectRef>
            <a:fontRef idx="minor">
              <a:schemeClr val="lt1"/>
            </a:fontRef>
          </p:style>
          <p:txBody>
            <a:bodyPr spcFirstLastPara="0" vert="horz" wrap="square" lIns="526278" tIns="465228" rIns="526278" bIns="465228" numCol="1" spcCol="1270" anchor="ctr" anchorCtr="0">
              <a:noAutofit/>
            </a:bodyPr>
            <a:lstStyle/>
            <a:p>
              <a:pPr marL="0" lvl="0" indent="0" algn="ctr" defTabSz="2578100">
                <a:lnSpc>
                  <a:spcPct val="90000"/>
                </a:lnSpc>
                <a:spcBef>
                  <a:spcPct val="0"/>
                </a:spcBef>
                <a:spcAft>
                  <a:spcPct val="35000"/>
                </a:spcAft>
                <a:buNone/>
              </a:pPr>
              <a:endParaRPr lang="en-US" sz="5800" kern="1200"/>
            </a:p>
          </p:txBody>
        </p:sp>
      </p:grpSp>
      <p:pic>
        <p:nvPicPr>
          <p:cNvPr id="2054" name="Picture 6" descr="Tool box icon">
            <a:extLst>
              <a:ext uri="{FF2B5EF4-FFF2-40B4-BE49-F238E27FC236}">
                <a16:creationId xmlns:a16="http://schemas.microsoft.com/office/drawing/2014/main" id="{B83C3916-DF8C-62C1-068A-CA997B4F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504" y="4926508"/>
            <a:ext cx="1975570" cy="197557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Api icon">
            <a:extLst>
              <a:ext uri="{FF2B5EF4-FFF2-40B4-BE49-F238E27FC236}">
                <a16:creationId xmlns:a16="http://schemas.microsoft.com/office/drawing/2014/main" id="{4A63AE9E-FB08-D84C-F860-4CBD7DC53B5C}"/>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616989" y="4080437"/>
            <a:ext cx="1022035" cy="102203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Diagram icon">
            <a:extLst>
              <a:ext uri="{FF2B5EF4-FFF2-40B4-BE49-F238E27FC236}">
                <a16:creationId xmlns:a16="http://schemas.microsoft.com/office/drawing/2014/main" id="{D176D186-64D0-647E-ACB4-4B21DD5CFF12}"/>
              </a:ext>
            </a:extLst>
          </p:cNvPr>
          <p:cNvPicPr>
            <a:picLocks noChangeAspect="1" noChangeArrowheads="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flipH="1">
            <a:off x="6911605" y="2166459"/>
            <a:ext cx="1457640" cy="145764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Link icon">
            <a:extLst>
              <a:ext uri="{FF2B5EF4-FFF2-40B4-BE49-F238E27FC236}">
                <a16:creationId xmlns:a16="http://schemas.microsoft.com/office/drawing/2014/main" id="{80BD47B4-58A8-0DC8-225A-C9E2EF5A87F8}"/>
              </a:ext>
            </a:extLst>
          </p:cNvPr>
          <p:cNvPicPr>
            <a:picLocks noChangeAspect="1" noChangeArrowheads="1"/>
          </p:cNvPicPr>
          <p:nvPr/>
        </p:nvPicPr>
        <p:blipFill>
          <a:blip r:embed="rId6" cstate="print">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4767435" y="7315325"/>
            <a:ext cx="892100" cy="892100"/>
          </a:xfrm>
          <a:prstGeom prst="rect">
            <a:avLst/>
          </a:prstGeom>
          <a:noFill/>
        </p:spPr>
      </p:pic>
      <p:pic>
        <p:nvPicPr>
          <p:cNvPr id="112" name="Picture 111">
            <a:extLst>
              <a:ext uri="{FF2B5EF4-FFF2-40B4-BE49-F238E27FC236}">
                <a16:creationId xmlns:a16="http://schemas.microsoft.com/office/drawing/2014/main" id="{7A3FAC35-203E-7787-1CF9-36BADAC60E99}"/>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9792" y="3974318"/>
            <a:ext cx="1313371" cy="131337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F65A2113-638D-A657-75D3-0E33FD7C4549}"/>
              </a:ext>
            </a:extLst>
          </p:cNvPr>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9271479" y="7483045"/>
            <a:ext cx="1557438" cy="959634"/>
          </a:xfrm>
          <a:prstGeom prst="rect">
            <a:avLst/>
          </a:prstGeom>
          <a:solidFill>
            <a:schemeClr val="accent2"/>
          </a:solidFill>
        </p:spPr>
      </p:pic>
      <p:sp>
        <p:nvSpPr>
          <p:cNvPr id="125" name="Rectangle 124">
            <a:extLst>
              <a:ext uri="{FF2B5EF4-FFF2-40B4-BE49-F238E27FC236}">
                <a16:creationId xmlns:a16="http://schemas.microsoft.com/office/drawing/2014/main" id="{913E5DA3-5155-C915-5970-4CFF19DF5711}"/>
              </a:ext>
            </a:extLst>
          </p:cNvPr>
          <p:cNvSpPr/>
          <p:nvPr/>
        </p:nvSpPr>
        <p:spPr>
          <a:xfrm>
            <a:off x="5983405" y="3508806"/>
            <a:ext cx="3331769" cy="400110"/>
          </a:xfrm>
          <a:prstGeom prst="rect">
            <a:avLst/>
          </a:prstGeom>
          <a:noFill/>
        </p:spPr>
        <p:txBody>
          <a:bodyPr wrap="square" lIns="91440" tIns="45720" rIns="91440" bIns="45720">
            <a:spAutoFit/>
          </a:bodyPr>
          <a:lstStyle/>
          <a:p>
            <a:pPr algn="ctr"/>
            <a:r>
              <a:rPr lang="en-US" sz="2000" b="0" cap="none" spc="0" dirty="0" err="1">
                <a:ln w="0"/>
                <a:solidFill>
                  <a:schemeClr val="tx1"/>
                </a:solidFill>
                <a:effectLst>
                  <a:outerShdw blurRad="38100" dist="19050" dir="2700000" algn="tl" rotWithShape="0">
                    <a:schemeClr val="dk1">
                      <a:alpha val="40000"/>
                    </a:schemeClr>
                  </a:outerShdw>
                </a:effectLst>
              </a:rPr>
              <a:t>EntityFramework</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26" name="Rectangle 125">
            <a:extLst>
              <a:ext uri="{FF2B5EF4-FFF2-40B4-BE49-F238E27FC236}">
                <a16:creationId xmlns:a16="http://schemas.microsoft.com/office/drawing/2014/main" id="{53CE2B90-9810-AF01-F281-C67AB91BCBA3}"/>
              </a:ext>
            </a:extLst>
          </p:cNvPr>
          <p:cNvSpPr/>
          <p:nvPr/>
        </p:nvSpPr>
        <p:spPr>
          <a:xfrm>
            <a:off x="3516496" y="8271395"/>
            <a:ext cx="3331769" cy="584775"/>
          </a:xfrm>
          <a:prstGeom prst="rect">
            <a:avLst/>
          </a:prstGeom>
          <a:noFill/>
        </p:spPr>
        <p:txBody>
          <a:bodyPr wrap="square" lIns="91440" tIns="45720" rIns="91440" bIns="45720">
            <a:spAutoFit/>
          </a:bodyPr>
          <a:lstStyle/>
          <a:p>
            <a:pPr algn="ctr"/>
            <a:r>
              <a:rPr lang="en-US" sz="3200" b="0" cap="none" spc="0" dirty="0" err="1">
                <a:ln w="0"/>
                <a:solidFill>
                  <a:schemeClr val="tx1"/>
                </a:solidFill>
                <a:effectLst>
                  <a:outerShdw blurRad="38100" dist="19050" dir="2700000" algn="tl" rotWithShape="0">
                    <a:schemeClr val="dk1">
                      <a:alpha val="40000"/>
                    </a:schemeClr>
                  </a:outerShdw>
                </a:effectLst>
              </a:rPr>
              <a:t>Linq</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2058" name="Picture 10" descr="This may contain: a man is sitting at a desk with a light bulb in his hand">
            <a:extLst>
              <a:ext uri="{FF2B5EF4-FFF2-40B4-BE49-F238E27FC236}">
                <a16:creationId xmlns:a16="http://schemas.microsoft.com/office/drawing/2014/main" id="{0D3E56D2-76D5-9B6F-5802-CF8EA43A81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43378" y="2321217"/>
            <a:ext cx="5372100" cy="53721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A94DA-B0B5-ED8C-27EB-CE94E6513E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E5C30B-FE48-A06C-3E8F-7D86ADADE77B}"/>
              </a:ext>
            </a:extLst>
          </p:cNvPr>
          <p:cNvSpPr/>
          <p:nvPr/>
        </p:nvSpPr>
        <p:spPr>
          <a:xfrm flipH="1">
            <a:off x="0" y="-22243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a:extLst>
              <a:ext uri="{FF2B5EF4-FFF2-40B4-BE49-F238E27FC236}">
                <a16:creationId xmlns:a16="http://schemas.microsoft.com/office/drawing/2014/main" id="{772EE741-600C-F40A-C9D5-7B36D5DA0615}"/>
              </a:ext>
            </a:extLst>
          </p:cNvPr>
          <p:cNvGrpSpPr/>
          <p:nvPr/>
        </p:nvGrpSpPr>
        <p:grpSpPr>
          <a:xfrm>
            <a:off x="14097412" y="0"/>
            <a:ext cx="4190588" cy="10287000"/>
            <a:chOff x="0" y="0"/>
            <a:chExt cx="1103694" cy="2709333"/>
          </a:xfrm>
        </p:grpSpPr>
        <p:sp>
          <p:nvSpPr>
            <p:cNvPr id="4" name="Freeform 4">
              <a:extLst>
                <a:ext uri="{FF2B5EF4-FFF2-40B4-BE49-F238E27FC236}">
                  <a16:creationId xmlns:a16="http://schemas.microsoft.com/office/drawing/2014/main" id="{12260859-C5B1-2FFE-EBB9-42721B7863B7}"/>
                </a:ext>
              </a:extLst>
            </p:cNvPr>
            <p:cNvSpPr/>
            <p:nvPr/>
          </p:nvSpPr>
          <p:spPr>
            <a:xfrm>
              <a:off x="0" y="0"/>
              <a:ext cx="1103694" cy="2709333"/>
            </a:xfrm>
            <a:custGeom>
              <a:avLst/>
              <a:gdLst/>
              <a:ahLst/>
              <a:cxnLst/>
              <a:rect l="l" t="t" r="r" b="b"/>
              <a:pathLst>
                <a:path w="1103694" h="2709333">
                  <a:moveTo>
                    <a:pt x="0" y="0"/>
                  </a:moveTo>
                  <a:lnTo>
                    <a:pt x="1103694" y="0"/>
                  </a:lnTo>
                  <a:lnTo>
                    <a:pt x="1103694" y="2709333"/>
                  </a:lnTo>
                  <a:lnTo>
                    <a:pt x="0" y="2709333"/>
                  </a:lnTo>
                  <a:close/>
                </a:path>
              </a:pathLst>
            </a:custGeom>
            <a:solidFill>
              <a:srgbClr val="1B9461"/>
            </a:solidFill>
          </p:spPr>
          <p:txBody>
            <a:bodyPr/>
            <a:lstStyle/>
            <a:p>
              <a:endParaRPr lang="en-US"/>
            </a:p>
          </p:txBody>
        </p:sp>
        <p:sp>
          <p:nvSpPr>
            <p:cNvPr id="5" name="TextBox 5">
              <a:extLst>
                <a:ext uri="{FF2B5EF4-FFF2-40B4-BE49-F238E27FC236}">
                  <a16:creationId xmlns:a16="http://schemas.microsoft.com/office/drawing/2014/main" id="{AA87C2C6-D862-4938-A87C-1076D27C8A02}"/>
                </a:ext>
              </a:extLst>
            </p:cNvPr>
            <p:cNvSpPr txBox="1"/>
            <p:nvPr/>
          </p:nvSpPr>
          <p:spPr>
            <a:xfrm>
              <a:off x="0" y="-57150"/>
              <a:ext cx="1103694"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09724CA9-C4EE-C803-B0C6-08900530334A}"/>
              </a:ext>
            </a:extLst>
          </p:cNvPr>
          <p:cNvGrpSpPr/>
          <p:nvPr/>
        </p:nvGrpSpPr>
        <p:grpSpPr>
          <a:xfrm>
            <a:off x="0" y="0"/>
            <a:ext cx="1028700" cy="1771441"/>
            <a:chOff x="0" y="0"/>
            <a:chExt cx="270933" cy="466552"/>
          </a:xfrm>
        </p:grpSpPr>
        <p:sp>
          <p:nvSpPr>
            <p:cNvPr id="13" name="Freeform 13">
              <a:extLst>
                <a:ext uri="{FF2B5EF4-FFF2-40B4-BE49-F238E27FC236}">
                  <a16:creationId xmlns:a16="http://schemas.microsoft.com/office/drawing/2014/main" id="{9010BF29-F2F1-3A18-4CC0-17C896F5A201}"/>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14" name="TextBox 14">
              <a:extLst>
                <a:ext uri="{FF2B5EF4-FFF2-40B4-BE49-F238E27FC236}">
                  <a16:creationId xmlns:a16="http://schemas.microsoft.com/office/drawing/2014/main" id="{45CF20B3-D4A1-8CB7-8F00-4584B1D35080}"/>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AB1112A1-819A-74DA-59CE-72A998CFA853}"/>
              </a:ext>
            </a:extLst>
          </p:cNvPr>
          <p:cNvGrpSpPr/>
          <p:nvPr/>
        </p:nvGrpSpPr>
        <p:grpSpPr>
          <a:xfrm>
            <a:off x="0" y="8088569"/>
            <a:ext cx="1028700" cy="1169731"/>
            <a:chOff x="0" y="0"/>
            <a:chExt cx="270933" cy="308077"/>
          </a:xfrm>
        </p:grpSpPr>
        <p:sp>
          <p:nvSpPr>
            <p:cNvPr id="16" name="Freeform 16">
              <a:extLst>
                <a:ext uri="{FF2B5EF4-FFF2-40B4-BE49-F238E27FC236}">
                  <a16:creationId xmlns:a16="http://schemas.microsoft.com/office/drawing/2014/main" id="{6B26DE5A-ABBB-6629-370A-487F0E5F31F2}"/>
                </a:ext>
              </a:extLst>
            </p:cNvPr>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txBody>
            <a:bodyPr/>
            <a:lstStyle/>
            <a:p>
              <a:endParaRPr lang="en-US"/>
            </a:p>
          </p:txBody>
        </p:sp>
        <p:sp>
          <p:nvSpPr>
            <p:cNvPr id="17" name="TextBox 17">
              <a:extLst>
                <a:ext uri="{FF2B5EF4-FFF2-40B4-BE49-F238E27FC236}">
                  <a16:creationId xmlns:a16="http://schemas.microsoft.com/office/drawing/2014/main" id="{42B07EA0-96D6-5F76-4DD0-0425005078A4}"/>
                </a:ext>
              </a:extLst>
            </p:cNvPr>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CEF83E9F-397E-9B85-9B44-E7769C7647BC}"/>
              </a:ext>
            </a:extLst>
          </p:cNvPr>
          <p:cNvGrpSpPr/>
          <p:nvPr/>
        </p:nvGrpSpPr>
        <p:grpSpPr>
          <a:xfrm>
            <a:off x="0" y="9258300"/>
            <a:ext cx="1028700" cy="1028700"/>
            <a:chOff x="0" y="0"/>
            <a:chExt cx="270933" cy="270933"/>
          </a:xfrm>
        </p:grpSpPr>
        <p:sp>
          <p:nvSpPr>
            <p:cNvPr id="19" name="Freeform 19">
              <a:extLst>
                <a:ext uri="{FF2B5EF4-FFF2-40B4-BE49-F238E27FC236}">
                  <a16:creationId xmlns:a16="http://schemas.microsoft.com/office/drawing/2014/main" id="{6E47A777-DCFB-E785-0021-122D9CCE84DA}"/>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txBody>
            <a:bodyPr/>
            <a:lstStyle/>
            <a:p>
              <a:endParaRPr lang="en-US"/>
            </a:p>
          </p:txBody>
        </p:sp>
        <p:sp>
          <p:nvSpPr>
            <p:cNvPr id="20" name="TextBox 20">
              <a:extLst>
                <a:ext uri="{FF2B5EF4-FFF2-40B4-BE49-F238E27FC236}">
                  <a16:creationId xmlns:a16="http://schemas.microsoft.com/office/drawing/2014/main" id="{B8D69298-E8C3-22CE-2DC1-8B2F0DED4F64}"/>
                </a:ext>
              </a:extLst>
            </p:cNvPr>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1" name="AutoShape 21">
            <a:extLst>
              <a:ext uri="{FF2B5EF4-FFF2-40B4-BE49-F238E27FC236}">
                <a16:creationId xmlns:a16="http://schemas.microsoft.com/office/drawing/2014/main" id="{9AB69BE2-F6A7-97D2-D8C3-32C4143A29E0}"/>
              </a:ext>
            </a:extLst>
          </p:cNvPr>
          <p:cNvSpPr/>
          <p:nvPr/>
        </p:nvSpPr>
        <p:spPr>
          <a:xfrm>
            <a:off x="1082498" y="4305300"/>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10BF16D5-4301-3A2D-9378-9CB3727E5CCF}"/>
              </a:ext>
            </a:extLst>
          </p:cNvPr>
          <p:cNvSpPr txBox="1"/>
          <p:nvPr/>
        </p:nvSpPr>
        <p:spPr>
          <a:xfrm>
            <a:off x="1082498" y="3089449"/>
            <a:ext cx="9325893"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SYSTEM Database</a:t>
            </a:r>
          </a:p>
        </p:txBody>
      </p:sp>
      <p:pic>
        <p:nvPicPr>
          <p:cNvPr id="6" name="Picture 5" descr="A computer server connected to a computer&#10;&#10;Description automatically generated">
            <a:extLst>
              <a:ext uri="{FF2B5EF4-FFF2-40B4-BE49-F238E27FC236}">
                <a16:creationId xmlns:a16="http://schemas.microsoft.com/office/drawing/2014/main" id="{1A9B4819-3A18-E31B-CBFC-4C4BB43F1086}"/>
              </a:ext>
            </a:extLst>
          </p:cNvPr>
          <p:cNvPicPr>
            <a:picLocks noChangeAspect="1"/>
          </p:cNvPicPr>
          <p:nvPr/>
        </p:nvPicPr>
        <p:blipFill>
          <a:blip r:embed="rId3"/>
          <a:srcRect l="3535" r="7582" b="2"/>
          <a:stretch/>
        </p:blipFill>
        <p:spPr>
          <a:xfrm>
            <a:off x="12115800" y="2571751"/>
            <a:ext cx="4571752" cy="5143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2667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2D9FF-63CC-C166-2863-FD3A26D151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9E2E21-B536-A258-8906-BABAA661A421}"/>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12" name="Group 12">
            <a:extLst>
              <a:ext uri="{FF2B5EF4-FFF2-40B4-BE49-F238E27FC236}">
                <a16:creationId xmlns:a16="http://schemas.microsoft.com/office/drawing/2014/main" id="{BA3A1631-E5C9-06EC-CBD4-73B77BACF7D9}"/>
              </a:ext>
            </a:extLst>
          </p:cNvPr>
          <p:cNvGrpSpPr/>
          <p:nvPr/>
        </p:nvGrpSpPr>
        <p:grpSpPr>
          <a:xfrm>
            <a:off x="0" y="0"/>
            <a:ext cx="1028700" cy="1771441"/>
            <a:chOff x="0" y="0"/>
            <a:chExt cx="270933" cy="466552"/>
          </a:xfrm>
        </p:grpSpPr>
        <p:sp>
          <p:nvSpPr>
            <p:cNvPr id="13" name="Freeform 13">
              <a:extLst>
                <a:ext uri="{FF2B5EF4-FFF2-40B4-BE49-F238E27FC236}">
                  <a16:creationId xmlns:a16="http://schemas.microsoft.com/office/drawing/2014/main" id="{9DFEC110-7262-ABAC-8DDB-28C91615B5D2}"/>
                </a:ext>
              </a:extLst>
            </p:cNvPr>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txBody>
            <a:bodyPr/>
            <a:lstStyle/>
            <a:p>
              <a:endParaRPr lang="en-US"/>
            </a:p>
          </p:txBody>
        </p:sp>
        <p:sp>
          <p:nvSpPr>
            <p:cNvPr id="14" name="TextBox 14">
              <a:extLst>
                <a:ext uri="{FF2B5EF4-FFF2-40B4-BE49-F238E27FC236}">
                  <a16:creationId xmlns:a16="http://schemas.microsoft.com/office/drawing/2014/main" id="{0B388896-ED2A-1482-80A3-0DECAD219A26}"/>
                </a:ext>
              </a:extLst>
            </p:cNvPr>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sp>
        <p:nvSpPr>
          <p:cNvPr id="21" name="AutoShape 21">
            <a:extLst>
              <a:ext uri="{FF2B5EF4-FFF2-40B4-BE49-F238E27FC236}">
                <a16:creationId xmlns:a16="http://schemas.microsoft.com/office/drawing/2014/main" id="{555D0A36-34A3-911C-C202-41AD6AABCCBB}"/>
              </a:ext>
            </a:extLst>
          </p:cNvPr>
          <p:cNvSpPr/>
          <p:nvPr/>
        </p:nvSpPr>
        <p:spPr>
          <a:xfrm>
            <a:off x="1712221" y="1562100"/>
            <a:ext cx="903745" cy="0"/>
          </a:xfrm>
          <a:prstGeom prst="line">
            <a:avLst/>
          </a:prstGeom>
          <a:ln w="238125" cap="flat">
            <a:solidFill>
              <a:srgbClr val="1B9461"/>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6F3F071C-1991-9ED7-38EB-E355FFE07C93}"/>
              </a:ext>
            </a:extLst>
          </p:cNvPr>
          <p:cNvSpPr txBox="1"/>
          <p:nvPr/>
        </p:nvSpPr>
        <p:spPr>
          <a:xfrm>
            <a:off x="1712221" y="380255"/>
            <a:ext cx="8118627" cy="998800"/>
          </a:xfrm>
          <a:prstGeom prst="rect">
            <a:avLst/>
          </a:prstGeom>
        </p:spPr>
        <p:txBody>
          <a:bodyPr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SYSTEM Database</a:t>
            </a:r>
          </a:p>
        </p:txBody>
      </p:sp>
      <p:pic>
        <p:nvPicPr>
          <p:cNvPr id="24" name="Picture 23" descr="A diagram of a computer&#10;&#10;Description automatically generated">
            <a:extLst>
              <a:ext uri="{FF2B5EF4-FFF2-40B4-BE49-F238E27FC236}">
                <a16:creationId xmlns:a16="http://schemas.microsoft.com/office/drawing/2014/main" id="{B6F88878-C2AD-CE59-9438-3C7AAE8624A3}"/>
              </a:ext>
            </a:extLst>
          </p:cNvPr>
          <p:cNvPicPr>
            <a:picLocks noChangeAspect="1"/>
          </p:cNvPicPr>
          <p:nvPr/>
        </p:nvPicPr>
        <p:blipFill>
          <a:blip r:embed="rId3"/>
          <a:stretch>
            <a:fillRect/>
          </a:stretch>
        </p:blipFill>
        <p:spPr>
          <a:xfrm>
            <a:off x="298449" y="2435715"/>
            <a:ext cx="17691101" cy="7187010"/>
          </a:xfrm>
          <a:prstGeom prst="rect">
            <a:avLst/>
          </a:prstGeom>
        </p:spPr>
      </p:pic>
      <p:sp>
        <p:nvSpPr>
          <p:cNvPr id="3" name="Freeform 33">
            <a:extLst>
              <a:ext uri="{FF2B5EF4-FFF2-40B4-BE49-F238E27FC236}">
                <a16:creationId xmlns:a16="http://schemas.microsoft.com/office/drawing/2014/main" id="{712C6866-C076-357D-B260-D7F7A0903D1C}"/>
              </a:ext>
            </a:extLst>
          </p:cNvPr>
          <p:cNvSpPr/>
          <p:nvPr/>
        </p:nvSpPr>
        <p:spPr>
          <a:xfrm rot="5324316">
            <a:off x="15255233" y="-318682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81799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35283" y="0"/>
            <a:ext cx="4561519" cy="10287000"/>
            <a:chOff x="0" y="0"/>
            <a:chExt cx="1201388" cy="2709333"/>
          </a:xfrm>
        </p:grpSpPr>
        <p:sp>
          <p:nvSpPr>
            <p:cNvPr id="4" name="Freeform 4"/>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txBody>
            <a:bodyPr/>
            <a:lstStyle/>
            <a:p>
              <a:endParaRPr lang="en-US"/>
            </a:p>
          </p:txBody>
        </p:sp>
        <p:sp>
          <p:nvSpPr>
            <p:cNvPr id="5" name="TextBox 5"/>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9635801" y="3373153"/>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3</a:t>
            </a:r>
          </a:p>
        </p:txBody>
      </p:sp>
      <p:sp>
        <p:nvSpPr>
          <p:cNvPr id="29" name="Freeform 2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AutoShape 30"/>
          <p:cNvSpPr/>
          <p:nvPr/>
        </p:nvSpPr>
        <p:spPr>
          <a:xfrm flipH="1">
            <a:off x="17240250" y="4803299"/>
            <a:ext cx="0" cy="3514512"/>
          </a:xfrm>
          <a:prstGeom prst="line">
            <a:avLst/>
          </a:prstGeom>
          <a:ln w="38100" cap="flat">
            <a:solidFill>
              <a:srgbClr val="1B9461"/>
            </a:solidFill>
            <a:prstDash val="solid"/>
            <a:headEnd type="none" w="sm" len="sm"/>
            <a:tailEnd type="none" w="sm" len="sm"/>
          </a:ln>
        </p:spPr>
        <p:txBody>
          <a:bodyPr/>
          <a:lstStyle/>
          <a:p>
            <a:endParaRPr lang="en-US"/>
          </a:p>
        </p:txBody>
      </p:sp>
      <p:sp>
        <p:nvSpPr>
          <p:cNvPr id="31" name="AutoShape 31"/>
          <p:cNvSpPr/>
          <p:nvPr/>
        </p:nvSpPr>
        <p:spPr>
          <a:xfrm flipV="1">
            <a:off x="8355855" y="9277350"/>
            <a:ext cx="7846876" cy="0"/>
          </a:xfrm>
          <a:prstGeom prst="line">
            <a:avLst/>
          </a:prstGeom>
          <a:ln w="38100" cap="flat">
            <a:solidFill>
              <a:srgbClr val="1B9461"/>
            </a:solidFill>
            <a:prstDash val="solid"/>
            <a:headEnd type="none" w="sm" len="sm"/>
            <a:tailEnd type="none" w="sm" len="sm"/>
          </a:ln>
        </p:spPr>
        <p:txBody>
          <a:bodyPr/>
          <a:lstStyle/>
          <a:p>
            <a:endParaRPr lang="en-US"/>
          </a:p>
        </p:txBody>
      </p:sp>
      <p:sp>
        <p:nvSpPr>
          <p:cNvPr id="32" name="TextBox 32"/>
          <p:cNvSpPr txBox="1"/>
          <p:nvPr/>
        </p:nvSpPr>
        <p:spPr>
          <a:xfrm>
            <a:off x="3739186" y="1504592"/>
            <a:ext cx="6969332" cy="998800"/>
          </a:xfrm>
          <a:prstGeom prst="rect">
            <a:avLst/>
          </a:prstGeom>
        </p:spPr>
        <p:txBody>
          <a:bodyPr wrap="square" lIns="0" tIns="0" rIns="0" bIns="0" rtlCol="0" anchor="t">
            <a:spAutoFit/>
          </a:bodyPr>
          <a:lstStyle/>
          <a:p>
            <a:pPr algn="l">
              <a:lnSpc>
                <a:spcPts val="8193"/>
              </a:lnSpc>
              <a:spcBef>
                <a:spcPct val="0"/>
              </a:spcBef>
            </a:pPr>
            <a:r>
              <a:rPr lang="en-US" sz="5852" b="1" spc="380" dirty="0">
                <a:solidFill>
                  <a:srgbClr val="1B9461"/>
                </a:solidFill>
                <a:latin typeface="Poppins Bold"/>
                <a:ea typeface="Poppins Bold"/>
                <a:cs typeface="Poppins Bold"/>
                <a:sym typeface="Poppins Bold"/>
              </a:rPr>
              <a:t>Info database</a:t>
            </a:r>
          </a:p>
        </p:txBody>
      </p:sp>
      <p:sp>
        <p:nvSpPr>
          <p:cNvPr id="33" name="Freeform 3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4" name="Group 34"/>
          <p:cNvGrpSpPr/>
          <p:nvPr/>
        </p:nvGrpSpPr>
        <p:grpSpPr>
          <a:xfrm>
            <a:off x="16481007" y="1073135"/>
            <a:ext cx="1514312" cy="1301362"/>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txBody>
            <a:bodyPr/>
            <a:lstStyle/>
            <a:p>
              <a:endParaRPr lang="en-US"/>
            </a:p>
          </p:txBody>
        </p:sp>
        <p:sp>
          <p:nvSpPr>
            <p:cNvPr id="36" name="TextBox 3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pic>
        <p:nvPicPr>
          <p:cNvPr id="37" name="Picture 36" descr="A person sitting on a stack of black and white objects">
            <a:extLst>
              <a:ext uri="{FF2B5EF4-FFF2-40B4-BE49-F238E27FC236}">
                <a16:creationId xmlns:a16="http://schemas.microsoft.com/office/drawing/2014/main" id="{1E77AC12-5170-FF90-C84E-CC8904DB83B5}"/>
              </a:ext>
              <a:ext uri="{C183D7F6-B498-43B3-948B-1728B52AA6E4}">
                <adec:decorative xmlns:adec="http://schemas.microsoft.com/office/drawing/2017/decorative" val="0"/>
              </a:ext>
            </a:extLst>
          </p:cNvPr>
          <p:cNvPicPr>
            <a:picLocks noChangeAspect="1"/>
          </p:cNvPicPr>
          <p:nvPr/>
        </p:nvPicPr>
        <p:blipFill>
          <a:blip r:embed="rId7"/>
          <a:srcRect l="23306" r="24444"/>
          <a:stretch/>
        </p:blipFill>
        <p:spPr>
          <a:xfrm>
            <a:off x="9896569" y="2217397"/>
            <a:ext cx="6894966" cy="6894966"/>
          </a:xfrm>
          <a:custGeom>
            <a:avLst/>
            <a:gdLst/>
            <a:ahLst/>
            <a:cxnLst/>
            <a:rect l="l" t="t" r="r" b="b"/>
            <a:pathLst>
              <a:path w="3051400" h="3051400">
                <a:moveTo>
                  <a:pt x="1525700" y="171641"/>
                </a:moveTo>
                <a:cubicBezTo>
                  <a:pt x="2273526" y="171641"/>
                  <a:pt x="2879759" y="777874"/>
                  <a:pt x="2879759" y="1525700"/>
                </a:cubicBezTo>
                <a:cubicBezTo>
                  <a:pt x="2879759" y="2273526"/>
                  <a:pt x="2273526" y="2879759"/>
                  <a:pt x="1525700" y="2879759"/>
                </a:cubicBezTo>
                <a:cubicBezTo>
                  <a:pt x="777874" y="2879759"/>
                  <a:pt x="171641" y="2273526"/>
                  <a:pt x="171641" y="1525700"/>
                </a:cubicBezTo>
                <a:cubicBezTo>
                  <a:pt x="171641" y="777874"/>
                  <a:pt x="777874" y="171641"/>
                  <a:pt x="1525700" y="171641"/>
                </a:cubicBezTo>
                <a:close/>
                <a:moveTo>
                  <a:pt x="1525700" y="133499"/>
                </a:moveTo>
                <a:cubicBezTo>
                  <a:pt x="756809" y="133499"/>
                  <a:pt x="133499" y="756809"/>
                  <a:pt x="133499" y="1525700"/>
                </a:cubicBezTo>
                <a:cubicBezTo>
                  <a:pt x="133499" y="2294591"/>
                  <a:pt x="756809" y="2917901"/>
                  <a:pt x="1525700" y="2917901"/>
                </a:cubicBezTo>
                <a:cubicBezTo>
                  <a:pt x="2294591" y="2917901"/>
                  <a:pt x="2917901" y="2294591"/>
                  <a:pt x="2917901" y="1525700"/>
                </a:cubicBezTo>
                <a:cubicBezTo>
                  <a:pt x="2917901" y="756809"/>
                  <a:pt x="2294591" y="133499"/>
                  <a:pt x="1525700" y="133499"/>
                </a:cubicBezTo>
                <a:close/>
                <a:moveTo>
                  <a:pt x="1525700" y="0"/>
                </a:moveTo>
                <a:cubicBezTo>
                  <a:pt x="2368321" y="0"/>
                  <a:pt x="3051400" y="683079"/>
                  <a:pt x="3051400" y="1525700"/>
                </a:cubicBezTo>
                <a:cubicBezTo>
                  <a:pt x="3051400" y="2368321"/>
                  <a:pt x="2368321" y="3051400"/>
                  <a:pt x="1525700" y="3051400"/>
                </a:cubicBezTo>
                <a:cubicBezTo>
                  <a:pt x="683079" y="3051400"/>
                  <a:pt x="0" y="2368321"/>
                  <a:pt x="0" y="1525700"/>
                </a:cubicBezTo>
                <a:cubicBezTo>
                  <a:pt x="0" y="683079"/>
                  <a:pt x="683079" y="0"/>
                  <a:pt x="1525700" y="0"/>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1545</Words>
  <Application>Microsoft Office PowerPoint</Application>
  <PresentationFormat>Custom</PresentationFormat>
  <Paragraphs>192</Paragraphs>
  <Slides>28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Poppins Bold</vt:lpstr>
      <vt:lpstr>Arial</vt:lpstr>
      <vt:lpstr>Roboto</vt:lpstr>
      <vt:lpstr>Fira Sans Extra Condensed Medium</vt:lpstr>
      <vt:lpstr>Calibri</vt:lpstr>
      <vt:lpstr>Aptos</vt:lpstr>
      <vt:lpstr>Poppins Medium</vt:lpstr>
      <vt:lpstr>Microsoft Sans Serif</vt:lpstr>
      <vt:lpstr>Futura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White Gray Modern Group Project Presentation</dc:title>
  <cp:lastModifiedBy>Ziad elbrolosy</cp:lastModifiedBy>
  <cp:revision>14</cp:revision>
  <dcterms:created xsi:type="dcterms:W3CDTF">2006-08-16T00:00:00Z</dcterms:created>
  <dcterms:modified xsi:type="dcterms:W3CDTF">2024-10-24T13:24:45Z</dcterms:modified>
  <dc:identifier>DAGUbpc91Z0</dc:identifier>
</cp:coreProperties>
</file>